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88DB6-3B34-4BA3-8C05-1D7298BD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D07B1-70ED-4633-8D55-8035A116B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4468B-97E3-45D8-AF17-A61265D0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01436-7D52-4462-9EBD-E09F86995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563D4C-C491-4318-A3E7-E98866AB9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27913B-3A41-46E9-BB4B-6299248B9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224D4E-8619-4538-B2C7-F0008F69F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F1774-8C89-4751-8294-9DA1C91F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A6D44-FC41-4E65-9A8B-8FE755BEE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2B245-7405-480A-B1D9-E7E3A10B4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DDA61-455C-41AE-B69F-AEE7815DF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24343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医院财务科年度的工作计划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会计核算与报表编制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收费管理与优化措施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成本控制与节约挖潜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资金筹措与使用规划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信息化建设和数据应用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6375" r="36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优化收费流程和提升患者满意度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简化和优化收费流程，提高收费透明度和患者满意度。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实现财务数字化管理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通过引进先进的财务管理系统，提高财务处理效率和准确性，降低人为错误率。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加强预算管理和成本控制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制定合理的预算计划，严格控制成本开支，提高医院经济效益。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50" r="311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63" r="27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本工作计划周期为一年，自年初至年末。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年度计划周期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本年度重点工作为财务数字化管理、预算管理和成本控制、收费流程优化等。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计划周期与重点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制定原则及指导思想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以医院发展战略为导向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紧密围绕医院发展战略目标，确保财务工作与医院整体发展相协调。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科学性、合理性和可行性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结合医院实际情况，制定科学、合理、可行的财务工作计划。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突出重点，统筹兼顾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在保障医院正常运转的基础上，突出重点工作，实现医院经济效益最大化。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预算管理与执行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预算下达与执行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经审批后，正式下达预算，各科室按照预算执行。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预算审批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将初审后的预算提交医院领导层审批，根据审批意见进行调整。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预算汇总与初审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财务科汇总各科室预算草案，进行初步审查和调整。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预算编制启动会议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召集各科室负责人，明确预算编制原则、方法和时间要求。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科室预算编制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各科室根据业务需求和发展规划，编制本科室预算草案。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预算编制及审批流程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预算执行报告制度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预算执行监控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预算执行情况分析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预算执行监控与调整机制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建立定期报告制度，各科室按时向财务科报送预算执行情况。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财务科对各科室预算执行情况进行实时监控，发现问题及时沟通解决。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如遇特殊情况需调整预算，相关科室提出申请，经财务科审核后报领导层审批。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定期对预算执行情况进行深入分析，为医院决策提供参考依据。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各科室如遇预算外支出，需提前向财务科提出申请，说明支出原因和金额。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预算外支出申请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财务科对申请进行审查，根据支出重要性和紧急性进行排序，报领导层审批。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预算外支出审批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经审批同意的预算外支出，各科室需严格按照规定执行，财务科进行实时监控。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预算外支出执行与监控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定期对预算外支出情况进行汇总报告，分析原因并提出改进措施。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预算外支出情况报告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预算外支出管理规范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会计核算与报表编制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医院财务科将采用权责发生制为基础进行会计核算，确保准确记录和反映医院的经济业务和财务状况。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严格遵循国家颁布的《医院会计制度》和相关会计准则，确保会计信息的合规性和可比性。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会计核算方法及准则遵循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会计准则遵循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会计核算方法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按照统一格式和内容要求，编制资产负债表、利润表、现金流量表和所有者权益变动表等财务报表，真实、完整地反映医院的财务状况、经营成果和现金流量。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报表编制周期安排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按月、季、年度定期进行财务报表编制，确保报表的及时性和准确性。同时，根据医院管理层和上级主管部门的要求，提供临时性报表和专项分析。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财务报表编制要求及周期安排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125" r="26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内部审计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建立健全内部审计制度，定期对医院财务收支、经济活动进行审计监督，确保财务信息的真实性和合规性。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外部审计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积极配合上级主管部门和审计机构进行的外部审计工作，提供必要的财务资料和相关说明，确保外部审计的顺利进行。同时，根据外部审计结果，及时整改存在的问题，不断完善财务管理制度。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内部审计和外部审计配合工作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收费管理与优化措施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对医院现有收费项目进行详细梳理，按照医疗服务、药品、检查、化验等不同类别进行分类整理，确保收费项目清晰明了。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收费项目分类整理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根据国家和地方相关政策法规，结合医院实际情况，制定合理的收费标准，确保医院收费合规、公正、透明。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收费标准制定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对现有收费系统进行升级改造，提高系统稳定性和安全性，减少系统故障对收费工作的影响。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收费系统优化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收费项目梳理及标准制定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欠费追缴流程制定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建立完善的欠费追缴流程，包括欠费提醒、催缴通知、法律诉讼等环节，确保欠费追缴工作有章可循、有据可查。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欠费原因分析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对医院欠费情况进行深入分析，找出欠费的主要原因和欠费患者的特点，为制定追缴策略提供依据。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欠费预防措施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加强患者入院前的告知和宣传工作，提高患者对缴费义务的认识和重视程度，减少欠费现象的发生。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欠费追缴策略部署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https://d.book118.com/925324343231011104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2024-09-14T13:25:50.791</cp:lastPrinted>
  <dcterms:created xsi:type="dcterms:W3CDTF">2024-09-14T05:25:50Z</dcterms:created>
  <dcterms:modified xsi:type="dcterms:W3CDTF">2024-09-14T05:25:53Z</dcterms:modified>
</cp:coreProperties>
</file>