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F01A3-5DE3-47EE-96F5-B09B098D5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BC3C8-67D9-44EB-9B39-A18B2CA05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F8C56-FC07-4965-AEF2-379B7D739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61372-81FB-420E-B810-AF06BFA47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218D36-05FF-45D0-9671-B39C6379E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CBF1BE-1EC2-4051-A15F-20D915012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4BC922-5649-406D-A90D-6796653F5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6B39B-D25B-4E82-96C4-117939DF7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5C074-1915-4A37-A136-F3495DAA7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FA919-4FA8-4D31-92DE-35C28E1DC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E30D3-1A28-4815-BC4E-0D3F70706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30230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学生安全知识培训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校园安全知识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安全责任与义务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具备安全意识可以预防意外事故的发生，减少不必要的风险。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预防意外事故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保障生命财产安全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安全意识有助于保护自己和他人的生命财产安全。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提高全民安全意识有助于减少社会治安问题，维护社会稳定。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缺乏安全意识容易导致意外事故频发，造成人员伤亡和财产损失。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事故频发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安全事故容易引发社会恐慌，影响人们的正常生活和工作。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心理恐慌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安全事故频发会给社会带来负担，增加医疗、救助等费用支出。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社会负担加重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安全意识的缺失与后果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263" b="26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080" r="1808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如何提高安全意识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学校应加强安全教育，提高学生的安全意识和应对能力。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家长应关注孩子的安全教育，培养孩子的安全意识和习惯。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政府和社会组织应加强安全宣传，提高全民的安全意识和素质。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个人应自觉遵守安全规定，提高自我保护能力。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学校教育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家庭教育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社会宣传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个人自觉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校园安全知识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火灾的危害：火灾不仅会造成财产损失，还可能威胁生命安全，造成严重后果。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应急处理方法：掌握火场逃生技巧，如用湿布捂住口鼻，低姿势行进，迅速逃离火场等。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预防措施：不私拉乱接电线，不乱丢烟蒂，遵守校园消防规定等。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总结词：了解火灾的危害、预防措施及应急处理方法，提高防火意识。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防火安全知识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防溺水安全知识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总结词：了解溺水的危险性，掌握防溺水的基本技能，防止意外发生。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溺水的危险性：溺水是常见的意外事故，可导致窒息、呼吸衰竭、甚至死亡。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预防措施：学习游泳技能，不私自下水，不在无人看护的水域玩耍等。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基本技能：学会水中自救、呼救及等待救援的正确方法。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交通安全知识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总结词：遵守交通规则，了解交通标志，确保出行安全。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交通规则：红灯停、绿灯行、黄灯减速；过马路要走人行横道等。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交通标志：认识并理解各类交通标志的含义，如禁止通行、慢行等。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总结词：树立正确的网络安全意识，保护个人信息，防范网络风险。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网络安全知识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网络安全意识：不轻信陌生人的信息，不随意点击不明链接，防范网络诈骗。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个人信息保护：不透露个人敏感信息，如身份证号、家庭住址等。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网络风险防范：学会使用安全软件，如杀毒软件、防火墙等，确保网络安全。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https://d.book118.com/925330230302011103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2024-09-13T06:31:53.783</cp:lastPrinted>
  <dcterms:created xsi:type="dcterms:W3CDTF">2024-09-12T22:31:53Z</dcterms:created>
  <dcterms:modified xsi:type="dcterms:W3CDTF">2024-09-12T22:31:55Z</dcterms:modified>
</cp:coreProperties>
</file>