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DAB3F-379E-4495-AFD1-4F44437CF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A7B88-0E81-42C1-BD7D-3AD207AC7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BC26E-E0E3-4422-8664-2919DD0E2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5C4AB-5AE0-4024-B3C9-1DF0F2098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55C279-2B42-4E4B-9553-2B166E27A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5C483-81E7-4E57-993E-B60216CB6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6A11F4-61FA-467D-84B4-A50BADABF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105D6-FC13-4C92-BB2C-70F5734AE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0589D-5270-4BB0-9800-2F553B4DF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E27CE-7F85-480C-A324-089B8FD5F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08D9C-0122-41A4-BA1F-178E93667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400200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大学生选课指南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课程选择基本原则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了解课程信息途径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选课前准备工作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选课策略与技巧分享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选课后注意事项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课程选择基本原则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在选择课程前，应仔细了解所在专业的培养方案和教学计划，明确必修课程和选修课程的要求。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了解专业课程设置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确保专业基础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考虑专业发展方向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优先选择与专业紧密相关的课程，确保打下坚实的专业基础。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根据个人职业规划，选择与专业发展方向相符的课程，为未来就业或深造做好准备。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符合专业培养要求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594" b="859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在选课过程中，应充分考虑自己的兴趣爱好，选择感兴趣的课程，提高学习积极性和效果。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发掘自身兴趣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选择与自己特长相关的课程，有助于在课程中展现自己的优势，提升自信心和学习动力。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发挥个人特长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在兴趣与特长的基础上，适当选择一些拓展知识领域的课程，有助于开阔视野，提高综合素质。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拓展知识领域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考虑个人兴趣与特长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在选课前，应对课程的难度进行评估，结合自身学习能力，选择适合自己的课程。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评估课程难度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注意课程的进度安排，避免选课过于集中或分散，确保学习过程的顺利进行。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合理安排进度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在选课时，可以留出一些备选课程，以备不时之需。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留出备选课程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注重课程难度与进度安排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理论课程是专业学习的基础，应注重选择与专业相关的理论课程，确保掌握扎实的专业知识。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292" b="16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重视理论课程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实践课程是提升专业技能的重要途径，应适当增加实践课程的选择，提高实践操作能力。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917" r="18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在选课过程中，应注重理论与实践课程的平衡，将所学知识应用到实践中，提高综合素质和能力水平。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平衡理论与实践课程比例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了解课程信息途径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教务处官网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各学院会根据自身情况发布更具体的选课要求和建议。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学院通知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了解所在专业的教学计划，明确每学期应选修的课程。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定期发布选课通知、课程安排、教师介绍等信息。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查阅学校教务处通知公告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辅导员了解学生的学习情况和需求，可提供针对性的选课建议。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辅导员建议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班主任对班级情况较为了解，可为学生提供选课方面的指导和帮助。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班主任指导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咨询辅导员或班主任意见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向已经修读过相关课程的学长学姐请教，了解课程难度、教师风格、考试形式等信息。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通过学长学姐的口碑了解课程的优劣，为选课提供参考。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向学长学姐请教经验分享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学生口碑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学长学姐经验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课程论坛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参与学校或学院的课程论坛，了解课程动态和同学评价。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关注学校、学院、教师的社交媒体账号，获取更多课程信息和资源。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在线评价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查看在线课程评价网站，了解课程质量和教师评价。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利用网络资源获取更多信息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选课前准备工作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设定优先级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根据个人兴趣和职业规划，设定课程的优先级，确保先修读重要的课程。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制定学期学习计划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明确本学期要学习的课程门数、学分要求和学习目标。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根据学期学习计划，合理分配每门课程的学习时间，避免课程冲突和时间不足。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确定个人学期目标计划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对比培养方案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对照专业培养方案，梳理未修读的必修和选修课程，确保按计划修读。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咨询导师或学长学姐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对于不确定是否修读过的课程，可以咨询导师或学长学姐，获取更准确的建议。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查看成绩单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登录教务系统查看已修读课程及成绩，了解已掌握的知识和技能。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梳理已修读及未修读科目清单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结合个人兴趣和爱好，选择感兴趣的课程，提高学习积极性和效果。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根据未来职业规划和发展方向，选择与之相关的课程，增加就业竞争力。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根据以往学习经历和成绩，评估自己的学习能力、优势和不足。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评估自身能力及兴趣爱好方向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https://d.book118.com/925340020001011112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2024-09-18T02:02:40.580</cp:lastPrinted>
  <dcterms:created xsi:type="dcterms:W3CDTF">2024-09-17T18:02:40Z</dcterms:created>
  <dcterms:modified xsi:type="dcterms:W3CDTF">2024-09-17T18:02:42Z</dcterms:modified>
</cp:coreProperties>
</file>