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43E80F-10A6-4D6C-88C4-16F14C874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BCD34C-6264-4A28-9A74-35BDDDC4A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47E2E0-B043-44E4-BDED-FAE837977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447798-1745-4DFD-85AA-5845664FE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1F2FD6-D58B-45A8-8B4D-8E157CDD1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1F007E-BB41-4B3B-B90B-B936BB612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89AD58-C753-423B-8093-9A0156FE5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A07E32-72B6-4633-A689-37FA048DD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3B129F-7DFD-4884-AA76-6911CADBC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70EF45-9B83-46DC-B866-D039BF8FA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2878D2-6318-4515-A7A6-B2062DD7C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5340020120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安全培训题目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安全意识培训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安全技能培训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应急处理能力培训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危险源辨识与风险评估能力培训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安全制度与规范培训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安全意识培训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提高员工的安全意识，可以减少因疏忽、违章操作等导致的事故发生。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预防事故发生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安全意识培训有助于员工了解危险源和风险，从而采取正确的应对措施，保障自身和他人的生命安全。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保障员工生命安全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一个注重安全意识培训的企业，能够展现出对员工和社会的责任感，提升企业形象和声誉。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安全意识的重要性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开展安全教育活动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定期组织安全教育活动，包括安全知识讲座、安全演练等，提高员工的安全意识和技能水平。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制定安全规章制度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建立完善的安全规章制度，明确员工的安全职责和操作规程。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建立奖惩机制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设立安全奖励制度，对遵守安全规章制度的员工给予表彰和奖励；同时，对违反安全规定的员工进行惩罚，起到警示作用。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8792" r="18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1833" r="118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50" r="167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提高员工安全意识的方法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某制造企业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该企业通过定期组织安全知识讲座和实地演练，提高了员工的安全意识和操作技能。在一次生产事故中，员工们能够迅速采取正确的应对措施，避免了事故扩大。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某建筑工地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该工地注重对员工进行安全意识培训，建立了严格的安全规章制度。在一次高空作业中，一名员工不慎坠落，但其他员工能够迅速采取救援措施，避免了人员伤亡。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312" r="2631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安全意识培训案例分享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安全技能培训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安全技能定义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指在特定工作或活动中，为预防事故、保障人身安全所必需的专门技能和知识。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安全技能分类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分为基本安全技能和专项安全技能。基本安全技能包括防火、急救、逃生等；专项安全技能则针对特定行业或领域，如化工安全技能、矿山安全技能等。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安全技能的定义与分类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743" r="327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包括安全规章制度、安全操作规程、应急处理措施等。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采用理论授课、案例分析、模拟演练等多种形式，以提高学员的实际操作能力和应对突发事件的能力。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安全技能培训的内容与方法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例如，某企业在员工入职前进行为期一周的安全技能培训，包括理论学习和实际操作演练，使员工了解企业的安全规章制度和操作规程，提高员工的安全意识和操作技能。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实践案例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通过培训，员工的安全意识得到提高，事故率明显降低，企业的安全生产水平得到提升。同时，员工在实际工作中能够更加熟练地运用安全技能，保障自身和他人的安全。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安全技能培训的实践与效果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应急处理能力培训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47" r="164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应急处理能力是指面对突发事件或紧急情况时，能够迅速、有效地采取应对措施，以最大限度地减少损失、保障人员安全和恢复正常秩序的能力。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应急处理能力对于保障企业、社区、家庭等各个层面的安全具有至关重要的作用，是预防和应对突发事件的关键。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应急处理能力的定义与重要性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应急处理能力的培训内容与方法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包括应急预案的制定与演练、应急救援知识、危险源识别与风险评估、应急通信与信息报告、现场处置与救援技能等。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培训方法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采用理论授课、案例分析、模拟演练等多种方式，结合实际场景进行实践操作，以提高受训者的应急处理能力。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通过定期开展应急演练、模拟演练等活动，让受训者亲身体验应急处理过程，提高应对突发事件的能力。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经过应急处理能力培训，受训者能够熟练掌握应急处理技能，提高应对突发事件的能力和水平，减少灾害损失，保障人员安全。同时，培训还可以增强受训者的安全意识和责任感，提高整体的安全水平。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应急处理能力培训的实践与效果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https://d.book118.com/925340020120011100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2024-09-08T04:37:39.677</cp:lastPrinted>
  <dcterms:created xsi:type="dcterms:W3CDTF">2024-09-07T20:37:39Z</dcterms:created>
  <dcterms:modified xsi:type="dcterms:W3CDTF">2024-09-07T20:37:41Z</dcterms:modified>
</cp:coreProperties>
</file>