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53AD11-1024-4279-8234-F483AD38B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99E30D-DAD6-4A7B-8D65-025EB0B59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C08250-6732-4015-91D3-752290E3C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434D09-AF3A-45F0-8B49-7926D3947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BF42AE-C3CC-423C-9500-3C44157A4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1AAA51-DFE3-46D8-B1C9-0DB0BEB47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D8A547-CE65-4393-9D00-ED67D78CE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7F4FA8-837B-4420-BF0A-E4CD13669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2943C7-5DB4-4555-9837-8204D7B72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2A753D-8DFB-477B-95A6-DB05CDD56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C17016-0FAB-45DC-AAD2-F6D6768F5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341213114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心理健康认识的变化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心理健康的定义与重要性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心理健康认识的演变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心理健康问题的现状与影响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心理健康的促进与维护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心理健康服务与支持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未来心理健康的展望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22" r="217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096" r="3009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心理健康强调个体内在的平衡与和谐，以及对外界环境的适应能力。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心理健康是指个体在心理、情感和社交层面上的完好状态，包括积极情绪、自我认知、人际关系和社会适应等方面的良好表现。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心理健康有助于提高个体应对压力和逆境的能力，增强心理韧性。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心理健康有助于提升个体的创造力和生产力，促进个人和社会的繁荣发展。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5793" r="5793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85" r="958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5" r="25"/>
          <a:stretch>
            <a:fillRect/>
          </a:stretch>
        </p:blipFill>
        <p:spPr>
          <a:xfrm>
            <a:off x="8486660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心理健康对个体整体健康有显著影响，与身体健康、幸福感和生活质量密切相关。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5417784">
            <a:off x="6197479" y="2448496"/>
            <a:ext cx="1568482" cy="1639538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0817784">
            <a:off x="6791744" y="3078289"/>
            <a:ext cx="380048" cy="38004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6200000">
            <a:off x="7798918" y="1874806"/>
            <a:ext cx="3224117" cy="3370231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0817784">
            <a:off x="9070791" y="3201543"/>
            <a:ext cx="680371" cy="68037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6200000">
            <a:off x="6979101" y="4077938"/>
            <a:ext cx="977456" cy="1021747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349433" y="4470368"/>
            <a:ext cx="236887" cy="23688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心理健康与生活质量的关系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1" name="TextBox 31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心理健康是生活质量的重要组成部分，对个体的情感体验、工作满意度和生活满意度等方面有显著影响。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4" name="TextBox 34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良好的心理健康有助于提高个体的主观幸福感，增强生活满足感。</a:t>
            </a:r>
          </a:p>
        </p:txBody>
      </p:sp>
      <p:sp>
        <p:nvSpPr>
          <p:cNvPr id="35" name="AutoShape 35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37" name="TextBox 37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心理健康水平较高的个体更容易建立良好的人际关系，获得社会支持，从而提高生活质量。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心理健康认识的演变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早期的心理健康观念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心理健康与道德品质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早期观念认为心理健康与个人的道德品质和性格特点密切相关，心理健康的人通常被视为具有良好道德品质和性格特点的人。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忽视心理问题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由于缺乏科学认识和专业知识，早期对于心理问题的存在和严重性往往被忽视或低估。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生物-心理-社会模式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现代心理健康观念强调生物、心理和社会因素的综合影响，认为心理健康是一个复杂的相互作用的结果。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重视心理问题的预防和干预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现代观念更加注重心理问题的预防和早期干预，提倡通过教育和健康生活方式来提高心理健康水平。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3000" r="13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现代心理健康观念的发展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514" r="2251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761" r="3076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023" r="3202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现代心理健康观念采用国际通用的诊断标准，如DSM-5和ICD-10，对心理疾病进行分类和诊断。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诊断标准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对于心理疾病，现代观念强调预防和治疗并重，提倡综合治疗方法和跨学科合作。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预防和治疗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心理健康与心理疾病的分类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心理健康问题的现状与影响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强迫症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常见的心理健康问题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4291" b="1429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9156" r="915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2794" b="1279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6434" b="643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表现为持续的情绪低落、兴趣丧失、精力减退等症状，影响个体的日常生活和工作。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以过度担忧、紧张不安和恐惧为特征，可能伴随身体症状如心慌、出汗等。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反复出现强迫思维和行为，如无法摆脱的念头、重复的行为等，导致明显的焦虑和不适。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如社交恐惧、人际冲突等，影响个体的人际交往和社会功能。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心理健康问题导致个体在生活、工作和社交方面出现困难，降低生活质量。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降低生活质量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增加家庭负担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083" r="4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引发社会问题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731" r="973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家庭成员需要承担更多的照顾和支持责任，可能对家庭关系和家庭经济造成影响。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心理健康问题可能导致犯罪、暴力、自杀等社会问题，增加社会负担。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心理健康问题的社会影响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https://d.book118.com/925341213114011121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2024-09-24T07:31:18.999</cp:lastPrinted>
  <dcterms:created xsi:type="dcterms:W3CDTF">2024-09-23T23:31:19Z</dcterms:created>
  <dcterms:modified xsi:type="dcterms:W3CDTF">2024-09-23T23:31:21Z</dcterms:modified>
</cp:coreProperties>
</file>