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OOJJC+MSEGOA+ArialMT"/>
      <p:regular r:id="rId15"/>
    </p:embeddedFont>
    <p:embeddedFont>
      <p:font typeface="PRKADN+MS-UIGothic"/>
      <p:regular r:id="rId16"/>
    </p:embeddedFont>
    <p:embeddedFont>
      <p:font typeface="TIMBMJ+EJNFBQ+MicrosoftYaHei-Bold"/>
      <p:regular r:id="rId17"/>
    </p:embeddedFont>
    <p:embeddedFont>
      <p:font typeface="VSENBC+MBGBW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C7ABD-9DDE-40C1-9F15-D9A82AE4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ED670-F940-4CFC-B0B4-F9B3FB01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B14F6-40D7-41DE-B68D-E8E94004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7FFCB-AED0-49D1-BA4C-A85CC4EE6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DDE13-E966-4FE9-BF60-F99E98CF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D8073-BFE8-4942-A9B9-C357CD1F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2A17C-7336-4F8C-A153-8CE03A33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E0724-4DBA-4B9A-991B-EE6F1E2E7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27A81-EA9D-45B4-A308-56EE496B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73A13-DE15-446F-8501-9BF16A5E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BEA45-8892-4EE1-8AB8-93730FEA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21320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信号的基本概念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的基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3738821" cy="24295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信号与系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信号的傅里叶分析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定性分析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OOJJC+MSEGOA+ArialMT"/>
                <a:cs typeface="BOOJJC+MSEGO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信号与系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PRKADN+MS-UIGothic"/>
                <a:cs typeface="PRKADN+MS-UIGothic"/>
              </a:rPr>
              <a:t>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RKADN+MS-UIGothic"/>
                <a:cs typeface="PRKADN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TIMBMJ+EJNFBQ+MicrosoftYaHei-Bold"/>
                <a:cs typeface="TIMBMJ+EJNFB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信号的定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PRKADN+MS-UIGothic"/>
                <a:cs typeface="PRKAD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信号的数学表示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了方便分析和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理，我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通常使用数学模型来表示信号。常用的数学表示方法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域表示法和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域表示法。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RKADN+MS-UIGothic"/>
                <a:cs typeface="PRKAD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域中，信号可以用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函数的数学表达式来表示，如正弦函数、余弦函数等。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域表示法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将信号分解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率分量的叠加，常用傅里叶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等方法来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数学表示方法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一步分析信号的特性和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理提供了基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信号的基本属性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8113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RKADN+MS-UIGothic"/>
                <a:cs typeface="PRKADN+MS-UIGothic"/>
              </a:rPr>
              <a:t>信号的基本属性包括幅度、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PRKADN+MS-UIGothic"/>
                <a:cs typeface="PRKADN+MS-UIGothic"/>
              </a:rPr>
              <a:t>率、相位和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PRKADN+MS-UIGothic"/>
                <a:cs typeface="PRKADN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PRKADN+MS-UIGothic"/>
                <a:cs typeface="PRKADN+MS-UIGothic"/>
              </a:rPr>
              <a:t>些属性描述了信号的基本特征。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RKADN+MS-UIGothic"/>
                <a:cs typeface="PRKAD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幅度描述了信号的大小或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度，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率描述了信号周期性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化的快慢程度，相位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描述了信号在不同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刻所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的状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属性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描述了信号随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时间变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化的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程。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些基本属性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于理解信号的特性和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行信号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5B80"/>
                </a:solidFill>
                <a:latin typeface="PRKADN+MS-UIGothic"/>
                <a:cs typeface="PRKADN+MS-UIGothic"/>
              </a:rPr>
              <a:t>理非常重要。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PRKADN+MS-UIGothic"/>
                <a:cs typeface="PRKAD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是由相互关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、相互作用的元素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成的集合，具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有特定功能和特性。根据不同的分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准，系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为线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性与非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性系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时变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、离散与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96715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是由多个元素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成的集合，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些元素之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相互作用、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相互依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同完成特定的功能或目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。根据系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和功能，可以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行多种分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。例如，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性系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是指系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出与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入成正比关系，而非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性系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统则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具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有非比例的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出</a:t>
            </a:r>
            <a:r>
              <a:rPr sz="1350">
                <a:solidFill>
                  <a:srgbClr val="005B80"/>
                </a:solidFill>
                <a:latin typeface="VSENBC+MBGBWP+MicrosoftYaHei"/>
                <a:cs typeface="VSENBC+MBGBWP+MicrosoftYaHei"/>
              </a:rPr>
              <a:t>-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入关系。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是指在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内系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的特性不随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时间变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化的系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，而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统则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具有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随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时间变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化的特性。离散系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是指系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化是离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散的，而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统则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是指系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化是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的数学模型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PRKADN+MS-UIGothic"/>
                <a:cs typeface="PRKAD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995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数学模型是描述系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统输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入、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出以及内部状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系的数学表达式，是研究系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特性和行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工具。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的数学模型有微分方程、差分方程、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PRKADN+MS-UIGothic"/>
                <a:cs typeface="PRKADN+MS-UIGothic"/>
              </a:rPr>
              <a:t>函数等。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96715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数学模型是描述系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特性和行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的数学表达式，通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学模型可以定量地分析系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和性能。根据系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不同性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和需求，可以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不同的数学模型来描述系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例如，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于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连续时间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，常用的数学模型是微分方程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和差分方程；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于离散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，常用的数学模型是差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分方程和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函数。此外，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于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函数是一种常用的数学模型，它可以描述系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率响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5B80"/>
                </a:solidFill>
                <a:latin typeface="PRKADN+MS-UIGothic"/>
                <a:cs typeface="PRKADN+MS-UIGothic"/>
              </a:rPr>
              <a:t>定性等特性。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PRKADN+MS-UIGothic"/>
                <a:cs typeface="PRKADN+MS-UIGothic"/>
              </a:rPr>
              <a:t>的基本特性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https://d.book118.com/925342132041011112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BOOJJC+MSEGOA+ArialMT</vt:lpstr>
      <vt:lpstr>Times New Roman</vt:lpstr>
      <vt:lpstr>PRKADN+MS-UIGothic</vt:lpstr>
      <vt:lpstr>SimSun</vt:lpstr>
      <vt:lpstr>TIMBMJ+EJNFBQ+MicrosoftYaHei-Bold</vt:lpstr>
      <vt:lpstr>VSENBC+MBGBWP+MicrosoftYaHei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2024-09-18T09:58:50.911</cp:lastPrinted>
  <dcterms:created xsi:type="dcterms:W3CDTF">2024-09-18T01:58:50Z</dcterms:created>
  <dcterms:modified xsi:type="dcterms:W3CDTF">2024-09-18T01:58:52Z</dcterms:modified>
</cp:coreProperties>
</file>