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E89E2-EB62-49F9-9B5F-ACB82C332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0771B-674F-47C6-806B-C8D4B1DC9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199D0-C7FA-455F-AC51-9ECE7CB1D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F48E3-1FA0-4C05-BDC1-45BE0B048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10196-0214-4445-8C63-33005E1F9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8FEBF-368B-42C9-9DDD-1537E2BF0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5EF63C-7AC9-4A13-A240-FA1B1BDF9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7C9A2-F89C-4389-9F6C-55F4D1872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CE9EC-3F6E-4D98-994F-BE13F1A73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5D9A4-6AFE-4817-A0FE-D00511E8A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0D7BE-89A8-4EDC-B83F-66DE247DE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422143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公共关系管理-餐饮门店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餐饮门店公共关系概述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餐饮门店内部公共关系建设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餐饮门店外部公共关系策略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危机预警与处理机制设计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顾客关系管理与提升策略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餐饮门店公共关系概述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公共关系定义及重要性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公共关系是一种管理职能，通过建立和维护与公众之间的互利关系，促进组织与公众之间的双向沟通和理解，以实现组织目标。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提升品牌形象和知名度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通过积极的公共关系活动，餐饮门店可以塑造良好的品牌形象，提高在目标市场中的知名度。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建立消费者信任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与消费者建立真诚、透明的沟通，有助于赢得他们的信任和支持，从而增加顾客忠诚度。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应对危机和负面事件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当餐饮门店面临危机或负面事件时，有效的公共关系管理能够迅速应对，减轻对品牌的负面影响。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餐饮门店通过公共关系活动与目标顾客建立长期、稳定的关系，了解并满足他们的需求和期望。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顾客关系管理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社区关系建设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积极参与社区活动，与当地居民建立良好的关系，有助于提高餐饮门店在当地的知名度和美誉度。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与媒体保持密切联系，及时传递餐饮门店的最新动态和正面信息，有助于扩大品牌曝光度和影响力。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餐饮门店与公共关系关系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当前餐饮行业竞争激烈，品牌形象和口碑成为消费者选择的重要因素。公共关系在餐饮门店中的应用逐渐受到重视，但整体水平仍有待提高。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随着互联网和社交媒体的普及，餐饮门店将更加注重在线公共关系的建设和管理。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消费者需求日益多样化，餐饮门店将通过个性化、定制化的公共关系策略来满足不同顾客群体的需求。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为了扩大品牌影响力和市场份额，餐饮门店将寻求与其他行业的跨界合作和品牌联盟。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数字化与社交媒体的应用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个性化与定制化服务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跨界合作与品牌联盟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餐饮门店内部公共关系建设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054" b="50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建立良好的员工关系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通过有效的沟通、关怀和激励机制，促进员工之间的互信和合作，营造积极的工作氛围。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提供系统的培训计划，帮助员工提升技能和专业素养，促进个人成长和职业发展。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关注员工福利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重视员工福利待遇，提供合理的薪酬、健康保障和休假制度，增强员工的归属感和忠诚度。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搭建协作平台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通过企业内部社交平台或协作工具，促进部门间实时交流和协作，提高工作效率和响应速度。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建立定期的部门间沟通会议机制，促进信息共享和资源整合，推动跨部门协作。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明确部门职责与协作方式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明确各部门的职责边界和协作方式，避免工作重复和资源浪费，提高工作效率。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部门间沟通与协作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确立企业核心价值观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明确企业的核心价值观和使命，以此为基础塑造独特的企业文化。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文化活动丰富多样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组织丰富多彩的文化活动，如年会、庆典、团队建设等，增强员工的凝聚力和向心力。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企业文化传播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通过企业内部刊物、宣传栏、社交媒体等渠道，积极传播企业文化和品牌形象，提升企业的知名度和美誉度。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餐饮门店外部公共关系策略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严格遵守国家和地方的法律法规，确保餐饮门店的合法经营。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合法合规经营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关注政府发布的相关政策，积极响应并调整经营策略，与政府保持良好的合作关系。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积极响应政策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积极参加政府组织的各类活动，如美食节、文化交流等，提升品牌形象和知名度。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参与政府活动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政府关系维护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与主流媒体建立良好的合作关系，定期发布新闻稿和活动信息，提高品牌曝光度。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建立媒体关系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遇到危机事件时，及时与媒体沟通，发布真实、准确的信息，避免误解和负面影响。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361" r="2036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结合线上和线下宣传手段，如社交媒体、广告、促销活动等，提升品牌知名度和吸引力。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线上线下宣传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媒体合作与宣传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环保倡导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倡导绿色、环保的餐饮理念，减少浪费和污染，提升品牌形象和社会责任感。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积极参与社区活动，如邻里节、志愿者服务等，加强与社区居民的互动和交流。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与周边商户和企业建立合作关系，实现资源共享和互利共赢，共同营造良好的商业环境。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833" r="17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社区关系建立与拓展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危机预警与处理机制设计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https://d.book118.com/925342214302011121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2024-09-25T01:05:51.806</cp:lastPrinted>
  <dcterms:created xsi:type="dcterms:W3CDTF">2024-09-24T17:05:51Z</dcterms:created>
  <dcterms:modified xsi:type="dcterms:W3CDTF">2024-09-24T17:05:53Z</dcterms:modified>
</cp:coreProperties>
</file>