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C67BA-847F-4102-A3BC-ACD7128E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57FB4-7577-4E26-B4A4-871E74B01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A00C8-679F-442F-A96D-2A632181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0FB3F-89BE-4AF2-A224-6021130A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86A97-2922-4754-A569-A014A0B5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1D56C-D4AB-4F72-A079-3456132E0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36F31-AD18-41A3-AFC3-127BD221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96F3C-FA94-44D4-90C6-3F74B2858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3CDAE-729C-4264-8C06-0FF370ECA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6035E-6EA7-4A74-88E5-4C4658DE0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0A20E-23D5-42A7-970A-10996925E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43013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电子商务系统案例分析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典型电子商务系统案例介绍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电子商务系统技术实现与创新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法律法规与风险防范措施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电子商务系统是一个基于互联网技术的商业交易系统，支持企业、消费者和其他组织之间的在线交易活动。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全球化、高效性、便捷性、互动性、安全性。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电子商务系统定义与特点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20世纪90年代初，电子商务概念开始萌芽，部分企业尝试在线销售。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90年代中期至21世纪初，随着互联网技术的快速发展，电子商务系统逐渐成熟，B2B、B2C等模式相继出现。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21世纪至今，电子商务系统不断完善，移动支付、大数据分析等技术广泛应用，推动电子商务向更高层次发展。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电子商务系统发展历程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包括前端展示层、业务逻辑层和数据存储层。前端展示层负责用户界面的展示和交互；业务逻辑层处理各种交易和业务逻辑；数据存储层负责数据的存储和管理。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商品展示、交易管理、支付结算、物流配送、客户服务等。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电子商务系统基本架构与功能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典型电子商务系统案例介绍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全球最大的B2B电子商务交易平台之一，涵盖了B2B、B2C、C2C、云计算、大数据等多元化业务。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阿里巴巴集团概况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以B2B模式起家，逐渐扩展到B2C、C2C等领域，通过支付宝等金融服务实现交易闭环。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电子商务模式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在云计算、大数据、人工智能等领域持续投入，推动技术创新，提升用户体验和交易效率。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积极拓展海外市场，通过收购、投资等方式加速全球化布局，提升国际竞争力。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国际化战略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阿里巴巴集团案例分析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中国最大的自营式电商企业，以3C数码产品起家，逐渐扩展到全品类商品。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京东商城概况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电子商务模式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以B2C模式为主，通过自建物流体系、提供优质服务等方式提升用户体验。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注重技术研发，运用大数据、人工智能等技术提升供应链效率、优化用户购物体验。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逐渐拓展到金融、物流、云计算等领域，实现多元化发展，提升企业综合实力。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京东商城案例分析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以B2C模式为主，通过丰富的商品种类、优质的客户服务和高效的物流配送赢得市场份额。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本地化策略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积极适应中国市场环境，推出符合中国消费者习惯的促销活动和定制化服务。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运用先进的云计算、大数据和人工智能等技术提升用户体验和运营效率。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亚马逊中国概况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全球电商巨头亚马逊在中国的分支机构，提供广泛的商品选择和便捷的购物体验。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亚马逊中国案例分析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拼多多平台案例分析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拼多多概况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中国知名的社交电商平台，通过社交网络和移动应用为消费者提供团购和优惠商品。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运用大数据和人工智能技术精准匹配消费者需求和商品供应，提升交易效率。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电子商务模式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以C2B模式为主，通过社交网络的力量聚集消费者需求，实现低价优质的团购体验。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社交电商特色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将社交元素融入电商交易，通过分享、助力等方式增强用户粘性和活跃度。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电子商务系统技术实现与创新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关键技术及应用场景剖析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分布式系统技术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解决电商系统高并发、高可用性问题，如负载均衡、服务降级、熔断等。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提高系统可维护性、可扩展性，降低开发难度，如Spring Cloud等框架应用。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支持海量数据存储、高效查询、数据一致性保障，如分库分表、读写分离、数据库集群等。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安全性保障技术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防范网络攻击、保护用户隐私、确保交易安全，如加密传输、防火墙、入侵检测等。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71" r="2307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个性化推荐算法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基于用户行为数据，采用深度学习、协同过滤等技术，实现精准的商品推荐。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利用自然语言处理、知识图谱等技术，提供智能问答、问题解决等服务。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运用数据挖掘、机器学习等技术，分析用户行为、市场趋势，为决策提供支持。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结合物联网、大数据等技术，实现库存优化、物流跟踪等，提高运营效率。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https://d.book118.com/925343013304011110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2024-09-16T05:52:04.285</cp:lastPrinted>
  <dcterms:created xsi:type="dcterms:W3CDTF">2024-09-15T21:52:04Z</dcterms:created>
  <dcterms:modified xsi:type="dcterms:W3CDTF">2024-09-15T21:52:06Z</dcterms:modified>
</cp:coreProperties>
</file>