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855EE-4D9C-418F-AE1D-D7613A0A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357D9-0037-4314-BA8A-E768524F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99D4C-5090-4AF2-A912-7C1B0838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29074-95C9-4C51-A909-096256AC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68D9E7-B68D-4F68-8AF0-032E7F849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BAF0B-F25A-408F-B39A-AC5470C7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1EF54-D892-4C91-9CFD-E36A43C8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95954-B26B-4AA3-BAA9-F5B1FD72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80993-F333-457B-8FB2-BDF4396FA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8809C-6252-4A68-8A0F-AB99A59A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7A9D-9DC4-4F6E-93C7-28AAE7896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44100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研发统计年报的资金来源和利用途径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研发资金来源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研发资金利用途径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研发成果与效益分析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研发资金管理与优化建议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为了全面了解和掌握全国研发活动的规模、结构和发展趋势，为政府制定科技政策和规划提供依据，推动企业加强研发管理和提高研发效率。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随着科技创新的不断深入和经济的快速发展，研发活动已经成为推动国家进步和企业成长的重要动力。因此，对研发活动的统计和分析具有重要意义。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本年报主要统计和分析上一年度全国的研发活动情况。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本年报涵盖全国范围内的研发活动，包括企业、高校、科研机构等各类研发主体。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本年报主要包括研发经费的投入和使用情况、研发人员的数量和结构、研发项目的数量和类型、研发成果的产出和转化等方面的统计和分析。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研发资金来源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政府通过财政预算安排，直接拨付给研发机构的资金。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财政科技拨款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政府为支持特定科研项目而设立的专项资金。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科研专项经费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政府通过设立基金，以引导和支持科技创新活动。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政府性基金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政府资金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企业利用自身经营积累的资金进行研发活动。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企业自有资金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企业通过与其他企业或机构合作，共同筹集研发资金。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企业间合作资金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企业通过内部融资方式，如员工持股、利润留存等，筹集研发资金。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企业内部融资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企业自筹资金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企业向商业银行申请贷款，用于支持研发活动。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商业性银行贷款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企业向政策性银行申请贷款，享受较低的利率和优惠条件。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政策性银行贷款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多家银行组成的银团向企业提供大额贷款，以支持其研发活动。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银团贷款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风险投资机构向具有潜力的初创企业提供资金支持，并获取相应股权。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私募股权融资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企业通过向私募股权投资者出售股权，筹集研发资金。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捐赠和赞助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企业或个人向研发机构捐赠或赞助资金，以支持其研发活动。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其他资金来源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研发资金利用途径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研发人员福利费用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如社会保险、住房公积金、医疗保险等。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研发人员薪酬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包括基本工资、奖金、津贴、补贴等。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研发人员培训费用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用于提高研发人员的专业技能和知识水平。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人员费用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设备升级改造费用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用于对现有设备进行技术升级或改造，以适应新的研发需求。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设备维护费用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用于设备的日常维护、保养和修理等。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研发设备购置费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用于购买研发所需的仪器设备、实验装置等。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设备购置费用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研发用原材料费用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用于购买研发过程中所需的原材料、辅助材料等。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材料试验费用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用于对研发用原材料进行试验、检测等。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材料运输和仓储费用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用于研发用原材料的运输、仓储等物流环节的费用。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材料消耗费用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https://d.book118.com/925344100102011034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2024-08-29T16:09:39.298</cp:lastPrinted>
  <dcterms:created xsi:type="dcterms:W3CDTF">2024-08-29T08:09:39Z</dcterms:created>
  <dcterms:modified xsi:type="dcterms:W3CDTF">2024-08-29T08:09:41Z</dcterms:modified>
</cp:coreProperties>
</file>