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7B6439-1C1A-4EB6-96C8-2A4F756F0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523DF-848F-431D-8376-47A33D594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9557C0-67CA-4320-B949-C70F25457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7F1925-7C98-40DF-B31B-5DBF3A166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F23638-9841-4522-8CE5-2A496E39E0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BC0E52-A9CD-4754-A107-69729D2F99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37A4F3-C8F9-430B-A791-4EAD73AB5B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B3A2EE-2EBE-40FE-A7E0-5B36693C3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4475D-B8B6-4BDF-8DFA-9EAE5F9E9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932817-BDAE-470A-B992-14CCE2BA0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83331-80BC-4DDD-B95C-BFE132762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3441010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美术培训行业现状分析</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汇报人：&lt;XXX&gt;</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消费者行为分析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市场痛点与挑战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行业概述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美术培训行业是为满足人们对艺术和创意的需求，提供绘画、雕塑、设计等美术技能培训服务的行业。</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根据培训对象和内容的不同，美术培训行业可以分为儿童美术培训、青少年美术培训、成人美术培训等。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05" b="10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全球美术培训市场规模持续增长，尤其是在亚洲地区，市场规模不断扩大。</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随着人们对艺术和创意的追求不断提高，以及教育观念的转变，美术培训行业市场规模有望继续保持增长。</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增长趋势</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市场规模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随着消费者需求的多样化，美术培训行业将更加注重个性化需求的满足，提供定制化的培训服务。</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个性化需求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科技与艺术的融合将成为未来美术培训行业的重要趋势，例如数字艺术、虚拟现实艺术等新兴领域将得到发展。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技术融合</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美术培训行业将与其他产业进行跨界合作，如文化创意产业、旅游产业等，实现资源共享和互利共赢。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跨界合作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市场竞争格局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453" b="345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主要竞争者分析</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知名品牌</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如“XX画室”、“YY美术”等，这些品牌在市场上拥有较高的知名度和口碑，吸引了大量学员。</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新兴品牌</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近年来，随着市场的变化和消费者需求的多样化，一些新兴的美术培训机构逐渐崭露头角，如“ZZ创意美术”、“WW素描班”等。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个人工作室</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一些具有专业背景和教学经验的个人工作室也在这个市场中占有一席之地，他们通常以个性化教学和定制服务为卖点。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知名品牌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占据了约40%的市场份额，由于其品牌影响力和教学质量得到了广泛认可，因此学员基础较为稳固。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新兴品牌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占据了约30%的市场份额，这些机构通常以创新的教学理念和特色课程吸引学员。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个人工作室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占据了约20%的市场份额，他们通常在本地市场拥有一定的影响力，并依靠口碑传播吸引学员。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市场份额分布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个人工作室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以个性化服务和教学质量为核心竞争力，通过提供定制化的教学服务和优质的教学内容来吸引学员。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知名品牌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以品牌影响力和教学质量为核心竞争力，通过不断推出新的课程和教学模式来保持市场领先地位。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新兴品牌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以创新和特色为核心竞争力，通过快速响应市场需求和推出特色课程来吸引学员。</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消费者行为分析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https://d.book118.com/925344101032011034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2024-08-29T13:46:05.405</cp:lastPrinted>
  <dcterms:created xsi:type="dcterms:W3CDTF">2024-08-29T05:46:05Z</dcterms:created>
  <dcterms:modified xsi:type="dcterms:W3CDTF">2024-08-29T05:46:07Z</dcterms:modified>
</cp:coreProperties>
</file>