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D8805-5CB3-4349-AC82-3D6CCF599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BB7CC-2527-467B-BCC7-3659B2069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5BE9E-03EB-4B71-94BD-CBCD7A221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368B3-8332-4668-A1D2-7C6F6BE87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D7622-761D-4657-B2A5-F0AD210F6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522FF-F936-4798-AEA5-D133FD06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EA8C5-05E6-4649-A8F1-ADF5A9B89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1E5D7-167E-4AA3-9485-9977B8DE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3B3E6-E679-4D45-91B6-C6ACD21CC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7EF73-BAEC-479D-860A-EC9CD2B18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EF1F6-7DE4-4FD3-AA02-2BE5BAC7E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4412023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共享茶园创业计划书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2528" cy="297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3476" cy="297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营销策略与推广渠道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财务规划与盈利模式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风险评估与对策制定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95" r="352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95" r="352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共享茶园是一种基于共享经济模式的茶园管理方式，将茶园资源共享给多方参与者，实现资源最大化利用。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共享茶园定义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随着共享经济模式的普及和消费者对高品质茶叶的需求增加，共享茶园逐渐成为茶产业发展的新趋势。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共享茶园概念及发展趋势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全球茶叶市场规模庞大，中国作为全球最大茶叶生产国，共享茶园市场具有广阔的发展空间。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增长潜力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随着消费者对高品质、有机、绿色健康茶叶的需求增加，以及政府对农业产业升级的支持，共享茶园市场有望持续增长。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茶农、茶叶加工企业、茶叶销售商、茶叶爱好者及旅游者等。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对高品质茶叶的需求、对茶园体验的需求、对绿色环保的需求等。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目标用户群体及需求特点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产品与服务设计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茶园认领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用户可以在平台上选择心仪的茶园进行认领，拥有属于自己的茶园。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茶树养护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平台提供茶树养护知识，用户可以在指导下参与茶树的日常养护。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茶叶采摘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用户可以在茶叶成熟时，前往茶园进行采摘，体验茶叶制作的全过程。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成品销售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平台提供销售渠道，用户可以将自己制作的茶叶在平台上进行销售。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共享茶园产品功能介绍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平台提供茶园认领、茶树养护、茶叶采摘及销售等一站式服务。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收费标准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按照茶园面积、茶树品种等因素进行收费，具体价格根据市场情况而定。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服务模式及收费标准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定期举办茶叶制作、品鉴等活动，增加用户对茶文化的了解和兴趣。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提供便捷的销售渠道和物流服务，帮助用户将茶叶销售到全国各地。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建立用户社区，鼓励用户分享种植经验、制作技巧和茶叶知识，形成良好的互动氛围。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提供专业的茶树养护知识和技能培训，帮助用户更好地养护茶树。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用户体验优化措施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营销策略与推广渠道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高端品质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强调茶叶的高品质、口感和独特来源，树立高端品牌形象。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突出茶园的生态环境和可持续发展理念，吸引环保意识较强的消费者。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融入中国传统文化元素，打造具有历史底蕴和文化内涵的品牌形象。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通过社交媒体、短视频平台等开展互动营销活动，如品茶直播、茶艺比赛等，提高品牌曝光度。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举办茶艺课程、品茶会、茶文化讲座等，邀请知名茶艺师现场表演，增强消费者对品牌的认知和好感度。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结合节日特点，推出特色礼盒、优惠活动等，吸引潜在客户。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节日营销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线上线下营销活动策划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https://d.book118.com/925344120230011040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2024-08-31T20:47:13.339</cp:lastPrinted>
  <dcterms:created xsi:type="dcterms:W3CDTF">2024-08-31T12:47:13Z</dcterms:created>
  <dcterms:modified xsi:type="dcterms:W3CDTF">2024-08-31T12:47:15Z</dcterms:modified>
</cp:coreProperties>
</file>