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AFA7DE-B3A5-49AE-9DD1-1D7CC5138D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4D5B09-CED7-476B-9F76-4F39521021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12D4C2-E511-4E5B-80A7-39B1D4264A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076701-D579-4575-BCA8-88C52232CD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AD3460F-F09F-48EB-AD3B-68977C1FF3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9391274-6503-42BA-9AFC-D3E7003922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5E6EABA-FFD3-42AB-97F1-0D91C1D6BD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68B87E-23F2-4F57-955F-718F5752C0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122BA5-103D-4CA1-810B-E45DF274AE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7318C0-74CA-423F-B12D-003092FB76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28719B-4A33-47ED-976B-AFDD210703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6001120042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9738" y="1106319"/>
            <a:ext cx="9999878" cy="210433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迅速应对脑卒中症状的院前急救方式培训课件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096000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脑卒中概述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院前急救的重要性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迅速应对脑卒中症状的院前急救方式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常见误区与注意事项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案例分析与实践操作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脑卒中概述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脑卒中是一种急性脑血管疾病，由于脑部血管阻塞或破裂导致脑组织损伤。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缺血性脑卒中、出血性脑卒中、蛛网膜下腔出血等。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突然出现的头痛、恶心、呕吐、意识障碍、偏瘫、失语、视力障碍等。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脑卒中是导致死亡和残疾的主要原因之一，及时救治可降低死亡率和致残率。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脑卒中的症状与危害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危害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控制高血压、糖尿病、高血脂等危险因素，保持健康的生活方式。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通过药物和手术治疗，降低脑卒中的复发风险。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8938" r="1893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脑卒中的预防与控制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院前急救的重要性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3792" r="1379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脑卒中是一种急性脑血管疾病，及时救治对于降低死亡率至关重要。在发病初期，脑卒中患者的死亡率较高，因此，及时的院前急救能够为患者争取宝贵的救治时间，降低死亡率。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脑卒中患者的救治时间窗非常有限，一般在发病后6小时内是最佳救治时间。在这个时间窗内，患者得到及时救治，能够显著降低死亡率和残疾率。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及时救治，降低死亡率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脑卒中患者经过及时的院前急救，能够得到有效的治疗和康复，从而提高康复效果，减少后遗症。在发病后的一段时间内，患者的康复效果与救治时间密切相关，越早得到救治，康复效果越好。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院前急救不仅包括现场急救和转运，还包括后续的康复治疗。通过专业的康复治疗，患者能够逐渐恢复身体功能，减少后遗症的发生。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提高康复效果，减少后遗症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2219" r="2221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普及急救知识与技能对于提高公众的自救互救能力具有重要意义。在脑卒中患者的救治过程中，公众的参与和协助对于提高救治成功率至关重要。通过培训和宣传，让更多人了解脑卒中的症状和急救方法，能够在关键时刻为患者提供及时的帮助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救知识与技能普及还能够提高公众对脑卒中的认识和重视程度。脑卒中是一种可防可治的疾病，通过早期发现和治疗，能够有效降低死亡率和残疾率。公众对脑卒中的认识和重视程度提高后，能够更好地预防和应对脑卒中的发生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急救知识与技能普及的意义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迅速应对脑卒中症状的院前急救方式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初步判断与呼救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判断症状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观察患者是否出现突然的面部、手臂或腿部麻木或无力，语言不清，视力模糊，头痛，眩晕等脑卒中症状。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呼救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一旦怀疑患者可能发生脑卒中，立即拨打急救电话，并简要描述患者症状和状况。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https://d.book118.com/926001120042010042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2024-09-09T13:20:18.564</cp:lastPrinted>
  <dcterms:created xsi:type="dcterms:W3CDTF">2024-09-09T05:20:18Z</dcterms:created>
  <dcterms:modified xsi:type="dcterms:W3CDTF">2024-09-09T05:20:20Z</dcterms:modified>
</cp:coreProperties>
</file>