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492054-AF1D-4398-8B45-44D139754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105B48-3237-4AB7-A12C-0ED511803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DC8427-80C4-4CA0-B91F-FF15B0953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C5ED04-478D-4A98-8843-5355DBDA63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CBEE1C-EFB6-4995-8EF5-AB81B4E49D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79ADAA-1472-456F-90A5-445A0B60C2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EFEEF7-607E-4754-8196-638B431CEC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270895-347D-4933-8291-4611B98AD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A1EFE6-81CC-4F57-B60D-8DC57C9BA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1A6543-E9A5-46FC-83E7-70F9AD2AA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EA57E-B7C4-4011-98AB-22EB569F1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0223314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绩效评价主体与评价者培训</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2024-01-19</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绩效评价主体概述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评价者培训的重要性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绩效评价主体的培训内容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评价者培训的实施方式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培训效果评估与持续改进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绩效评价主体概述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绩效评价主体是指对组织或个人的工作绩效进行评估和反馈的相关方，包括上级、下级、同事、客户等。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绩效评价主体在绩效管理中扮演着评估者、反馈者和建议者的角色，负责提供客观、公正的评估结果和有效的反馈，帮助被评价者改进工作表现。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定义与角色</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角色</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66" r="1496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31292" r="31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制定评估标准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收集信息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评估绩效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提供反馈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绩效评价主体的职责</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根据组织目标和岗位要求，制定合理、可衡量的绩效评估标准。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根据评估标准，对被评价者的工作绩效进行客观、公正的评估。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通过多种渠道收集被评价者的工作表现信息，包括工作成果、工作效率、团队合作等方面的数据。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将评估结果及时、准确地反馈给被评价者，指出其优点和不足，提出改进建议。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包括上级、下级、同事等，他们对被评价者的工作表现有较为深入的了解，能够提供具体的评估意见。</a:t>
            </a:r>
          </a:p>
        </p:txBody>
      </p:sp>
      <p:pic>
        <p:nvPicPr>
          <p:cNvPr id="6" name="Picture 6"/>
          <p:cNvPicPr>
            <a:picLocks noChangeAspect="1"/>
          </p:cNvPicPr>
          <p:nvPr/>
        </p:nvPicPr>
        <p:blipFill>
          <a:blip r:embed="rId2"/>
          <a:srcRect l="10708" r="10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内部评价主体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包括客户、供应商等外部利益相关者，他们能够从不同的角度提供对被评价者工作表现的反馈。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外部评价主体</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独立于组织之外的专业机构或专家，具备专业的评估技能和经验，能够提供客观、中立的评估结果。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专业评价机构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绩效评价主体的分类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评价者培训的重要性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增强评价者的专业知识和技能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通过培训，评价者可以掌握绩效评价的基本理论、方法和工具，提高评价的专业性和准确性。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培养评价者的责任心和敬业精神</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培训可以帮助评价者认识到自己工作的重要性和责任，从而更加认真负责地进行评价工作。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提高评价者素质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避免主观偏见和误差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通过培训，评价者可以学会如何客观地看待被评价者的工作表现和成果，减少主观因素对评价结果的影响。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统一评价标准和尺度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培训可以帮助评价者了解和掌握统一的评价标准和尺度，确保评价结果的一致性和可比性。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保证评价结果的公正性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通过培训，评价者可以更好地理解组织的目标和战略，从而更加准确地将组织目标与个人绩效相结合进行评价。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将组织目标与个人绩效相结合</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培训可以帮助评价者掌握有效的激励方法和技巧，激发被评价者的积极性和创造力，促进组织目标的实现。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激励被评价者实现更好的绩效</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促进组织目标的实现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绩效评价主体的培训内容</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绩效评价的原则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掌握公正、客观、全面、及时等绩效评价的基本原则，确保评价结果的准确性和有效性。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绩效评价与激励机制的关系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理解绩效评价与激励机制的相互作用，如何通过绩效评价激发员工的积极性和创造力。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绩效评价的目的和意义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明确绩效评价对于组织和个人发展的重要性，以及其在人力资源管理中的核心地位。</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绩效评价理念与原则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了解并熟悉目标管理法、360度反馈法、关键绩效指标法等常用的绩效评价方法，掌握其优缺点和适用范围。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常用的绩效评价方法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学习如何制定明确的评价标准，如何进行有效的面谈和沟通，以及如何处理评价中的主观性和偏见等问题。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绩效评价技巧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掌握如何收集、整理和分析绩效评价数据，确保数据的真实性和可靠性，以及如何利用数据进行有效的决策。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绩效评价数据的收集和处理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绩效评价方法与技巧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https://d.book118.com/926002233141010042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2024-09-10T02:55:16.298</cp:lastPrinted>
  <dcterms:created xsi:type="dcterms:W3CDTF">2024-09-09T18:55:16Z</dcterms:created>
  <dcterms:modified xsi:type="dcterms:W3CDTF">2024-09-09T18:55:18Z</dcterms:modified>
</cp:coreProperties>
</file>