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B8597-8224-429E-B695-21FCF7606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B700A-3C22-47EB-83AD-87FFDAAAF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0C1B8-9F66-4A46-9A9E-4DCA5235D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54F10-69BB-45DD-B91F-9548FA1B2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829D71-52DD-4525-A6F5-B73FFBAFF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6F34D0-1760-4B93-8081-5819E75D9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B75A85-5C10-4233-AB2F-DAAA1DA08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3F558-4742-4E3C-AC48-2580EEDD4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FBC04-3A5B-4D67-83C7-DA8AA0CA7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D8785-A54E-49DF-AD6F-97502D221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467E8-D459-422E-9B2D-426124904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02241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医院护理工作量总结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护理工作量概况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护理人员配置分析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工作量与护理质量的关系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工作量优化建议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79" r="319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957" r="99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随着医疗技术的进步和患者需求的多样化，护理工作的内容和难度也在不断增加。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当前医疗体系中，护理工作是不可或缺的一环，直接影响到患者的治疗效果和生活质量。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通过总结，可以发现护理工作中的问题和不足，为优化护理流程和提高护理质量提供参考。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有利于提高护理工作的效率，减轻护理人员的工作负担，提升患者的满意度。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对护理工作量进行总结，有助于了解护理人员的工作状况，为合理配置人力资源提供依据。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护理工作量概况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根据统计数据，医院护理部门在一年内共完成了约200万小时的护理工作，涉及患者数量超过10万人次。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总体工作量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总体工作量在不同科室之间有所差异，其中内科、外科和儿科的护理工作量相对较大。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工作量分布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护理人员平均每天需要完成8-10小时的护理工作，工作强度较大。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工作强度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总体工作量统计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其他科室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各科室工作量分布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内科护理涉及大量的基础护理和病情观察，是护理工作量最大的科室之一。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外科护理工作量主要涉及术后护理和病情监测，工作量相对较大。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儿科护理工作量较大，涉及大量的输液、注射和病情观察等。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其他科室如妇产科、神经科等也有一定的护理工作量。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根据数据分析，护理工作量在上午9点至11点和下午3点至5点出现高峰时段。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高峰时段的产生主要由于患者就诊和手术安排较为集中所致。为应对高峰时段的工作压力，医院可采取弹性排班和增加临时工等措施。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工作量高峰时段分析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高峰时段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护理人员配置分析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总结词：合理配置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详细描述：医院应根据护理工作量的变化，合理配置护理人员数量，确保人员充足，避免工作量过大导致服务质量下降。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人员数量与工作量匹配度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总结词：科学排班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详细描述：医院应建立科学的排班制度，根据护理工作量、紧急程度和护理人员的能力、经验等因素，合理安排班次和工作时间，以提高工作效率和护理质量。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护理人员排班制度分析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https://d.book118.com/926002241013010104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2024-09-29T14:46:36.358</cp:lastPrinted>
  <dcterms:created xsi:type="dcterms:W3CDTF">2024-09-29T06:46:36Z</dcterms:created>
  <dcterms:modified xsi:type="dcterms:W3CDTF">2024-09-29T06:46:38Z</dcterms:modified>
</cp:coreProperties>
</file>