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B2B72-DEBD-4D68-9D17-F967C594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3F835-AC42-4D96-9B66-5AD4AB42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16DBC-1604-46AC-B64D-AB4E9ED5E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015E1-1965-428B-9D1F-6CAA59F3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68D7F-5099-4F96-838D-E5D3B21D2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5DD1C-12A7-48B1-8DB6-EDC1512D6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8748A-0905-4861-BF71-1D6ADDEA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0722C-4E26-4435-B346-5003008B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476A0-D3FB-4FA1-ACB8-FB48F91A3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33E01-D948-410E-A0AC-CC0EED90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A3BE7-9EEF-4E3E-9EDE-0ED15080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0224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CI手术的护理措施PPT\n## 1.PCI手术的基本概念与原理\n### 1.1PCI手术的定义与发展历程\n### 1.2PCI手术的原理及治疗目标\n### 1.3PCI手术的适应症与禁忌症\n## 2.PCI手术前的护理准备\n### 2.1患者心理护理与沟通\n### 2.2患者身体状况评估与准备\n### 2.3手术器械与材料准备\n## 3.PCI手术中的护理配合\n### 3.1手术过程中的护理监测与干预\n### 3.2手术并发症的预防与处理\n### 3.3患者舒适度与心理支持\n## 4.PCI手术后的护理措施\n### 4.1术后生命体征监测与护理\n### 4.2术后伤口护理与感染预防\n### 4.3术后药物治疗与康复指导\n## 5.PCI手术的护理风险管理\n### 5.1护理人员培训与技能提升\n### 5.2手术环境与技术设备管理\n### 5.3护理风险评估与应急预案制定\n## 6.PCI手术的护理质量评价与持续改进\n### 6.1护理质量评价指标与体系建立\n### 6.2护理质量数据收集与分析\n### 6.3护理持续改进措施与实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8300"/>
              <a:t>PCI手术的护理措施PPT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PCI手术的基本概念与原理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PCI手术定义：经皮冠状动脉介入治疗，通过导管进入冠状动脉，解除狭窄或阻塞，改善心肌血流供应的手术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1977年，Gruentzig首次成功实施PCI手术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20世纪80年代，随着球囊导管和支架技术的发展，PCI手术逐渐成熟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如今，PCI手术已成为冠心病治疗的主要手段之一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PCI手术的发展历程：从最初的球囊扩张术到现在的药物洗脱支架植入术，PCI手术技术不断进步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1977年，Gruentzig首次成功实施冠状动脉球囊扩张术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1986年，Sigwart发明了冠状动脉支架植入术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1990年代，药物洗脱支架的出现，进一步降低了PCI手术后的再狭窄率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PCI手术的优势：相比传统手术，PCI手术具有创伤小、恢复快、并发症少等优点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创伤小：通过穿刺血管进行手术，无需开胸手术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恢复快：术后患者可以较快地恢复正常生活和工作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并发症少：手术风险相对较低，但仍需注意术后并发症的预防与处理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PCI手术的定义与发展历程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PCI手术原理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：通过导管进入冠状动脉，解除狭窄或阻塞，改善心肌血流供应的手术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球囊扩张术：通过球囊扩张狭窄或阻塞的冠状动脉，恢复血流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支架植入术：在狭窄或阻塞部位植入支架，维持血管通畅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药物洗脱支架：在支架表面涂布药物，有效降低再狭窄率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PCI手术的治疗目标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：缓解心肌缺血症状，降低心肌梗死风险，提高患者生活质量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缓解心肌缺血症状：通过改善冠状动脉血流，减轻心肌缺血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降低心肌梗死风险：通过解除冠状动脉狭窄或阻塞，降低心肌梗死的发生概率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提高患者生活质量：通过改善患者的心肌血流供应，提高患者的生活质量</a:t>
            </a:r>
            <a:endParaRPr/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PCI手术的原理及治疗目标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PCI手术适应症：符合以下条件之一的患者，可考虑接受PCI手术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冠状动脉狭窄或阻塞导致的心肌缺血症状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冠状动脉狭窄或阻塞导致的心肌梗死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冠状动脉狭窄或阻塞导致的心力衰竭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PCI手术禁忌症：以下情况患者不宜接受PCI手术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对造影剂或支架材料过敏的患者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严重心功能不全、左心室射血分数低于30%的患者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严重出血倾向或凝血功能障碍的患者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无法耐受手术的患者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PCI手术的适应症与禁忌症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PCI手术前的护理准备</a:t>
            </a:r>
            <a:endParaRPr/>
          </a:p>
        </p:txBody>
      </p:sp>
      <p:sp>
        <p:nvSpPr>
          <p:cNvPr id="2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针对患者对手术的担忧，进行解释和安慰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介绍手术过程、可能出现的并发症及预防措施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强调手术的重要性及术后注意事项，提高患者的信心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心理护理：关心患者，了解患者的心理状态，给予心理支持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了解患者的病史、合并症及药物治疗情况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了解患者的家庭状况、经济状况及心理承受能力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针对患者的特殊需求，制定个性化的护理计划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沟通：与患者及家属充分沟通，了解患者的需求和期望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身体状况评估：对患者进行全面评估，确保患者能够耐受手术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评估患者的心功能、肾功能、肝功能等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评估患者的凝血功能、血常规、心电图等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评估患者的营养状况、水电解质平衡等</a:t>
                </a:r>
                <a:endParaRPr/>
              </a:p>
            </p:txBody>
          </p:sp>
        </p:grpSp>
        <p:grpSp>
          <p:nvGrpSpPr>
            <p:cNvPr id="25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术前准备：根据评估结果，进行相应的术前准备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调整药物治疗，如抗凝药物、抗血小板药物等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做好皮肤准备，尤其注意手术部位的清洁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告知患者术前禁食、禁水的时间，确保患者空腹</a:t>
                </a:r>
                <a:endParaRPr/>
              </a:p>
            </p:txBody>
          </p:sp>
          <p:sp>
            <p:nvSpPr>
              <p:cNvPr id="25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患者身体状况评估与准备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手术器械准备：确保手术所需器械齐全、性能良好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冠状动脉导管、球囊、支架等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造影剂、肝素、利多卡因等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心电监护仪、除颤器、氧气瓶等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材料准备：提前准备好手术所需的各类材料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药物洗脱支架、普通支架等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造影剂、肝素、利多卡因等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手术记录单、护理记录单等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手术器械与材料准备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PCI手术中的护理配合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注意观察患者的心率、血压、呼吸等变化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监测心电图，及时发现心律失常、心肌缺血等异常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观察血氧饱和度，确保患者氧合状况良好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护理监测：密切观察患者的生命体征、心电图及血氧饱和度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如出现心律失常，及时给予抗心律失常药物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如出现低血压，及时给予升压药物及补充血容量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如出现胸闷、心悸等症状，及时给予硝酸甘油缓解症状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干预：根据患者情况，及时给予处理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手术过程中的护理监测与干预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并发症预防：严格执行手术操作规程，减少并发症的发生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确保手术器械及材料准备齐全、性能良好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严格遵守手术操作规程，注意无菌操作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密切观察患者病情，及时发现并处理并发症</a:t>
                </a:r>
                <a:endParaRPr/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并发症处理：对于出现的并发症，及时给予处理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如出现冠状动脉穿孔，立即给予压迫止血及补液治疗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如出现支架内血栓形成，立即给予溶栓治疗及抗凝治疗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如出现心律失常，及时给予抗心律失常药物及心肺复苏</a:t>
                </a:r>
                <a:endParaRPr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手术并发症的预防与处理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舒适度：尽量减轻患者的痛苦，提高舒适度</a:t>
                </a:r>
                <a:endParaRPr/>
              </a:p>
            </p:txBody>
          </p:sp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确保手术环境整洁、安静，减少不良刺激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给予患者舒适的体位，注意保暖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在手术过程中，给予患者心理安慰，减轻紧张情绪</a:t>
                </a:r>
                <a:endParaRPr/>
              </a:p>
            </p:txBody>
          </p:sp>
          <p:sp>
            <p:nvSpPr>
              <p:cNvPr id="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心理支持：给予患者持续的心理支持，增强信心</a:t>
                </a:r>
                <a:endParaRPr/>
              </a:p>
            </p:txBody>
          </p:sp>
          <p:sp>
            <p:nvSpPr>
              <p:cNvPr id="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在手术过程中，与患者保持沟通，了解其需求和感受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对于出现的紧张、焦虑等情绪，给予耐心解释和安慰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术后及时告知患者手术结果及注意事项，提高患者的信心</a:t>
                </a:r>
                <a:endParaRPr/>
              </a:p>
            </p:txBody>
          </p:sp>
          <p:sp>
            <p:nvSpPr>
              <p:cNvPr id="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患者舒适度与心理支持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https://d.book118.com/926002242223010051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PCI手术的护理措施PPT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2024-09-17T21:18:38.188</cp:lastPrinted>
  <dcterms:created xsi:type="dcterms:W3CDTF">2024-09-17T13:18:38Z</dcterms:created>
  <dcterms:modified xsi:type="dcterms:W3CDTF">2024-09-17T13:18:40Z</dcterms:modified>
</cp:coreProperties>
</file>