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33A5B2-0D0D-4659-A46D-D685B9AC72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DC282E-A983-4B31-AD28-2B185C35D4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78B6F6-8AFC-47D6-9425-647BA15A7B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CD0805-B8DB-4107-9FAA-8D1858BBC9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06E7A4-0772-4FEC-B198-0981603694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1E579C-14F8-4F97-91F9-9BF2C11C03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8626B0-BF66-44A9-85A6-509C5E8730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21905E-BE70-4033-A52A-919B1DEA34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E35F99-A757-4936-80A5-D068017BEA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AB5DDA-8FDD-40A9-B331-4851FBBAAF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47726F-3EEA-4BD2-A056-1F5081E7FE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003221243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控件的能源管理与绿色计算</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控件能源管理概述
 绿色计算与能源效率
 控件节能技术分析
 基于需求响应的能源管理
 优化控件的能源使用效率
 控件能源消耗建模方法
 人工智能在控件能源管理中的应用
 控件能源管理实践案例</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控件能源管理概述</a:t>
            </a:r>
          </a:p>
        </p:txBody>
      </p:sp>
      <p:sp>
        <p:nvSpPr>
          <p:cNvPr id="3" name="Subtitle 2"/>
          <p:cNvSpPr>
            <a:spLocks noGrp="1"/>
          </p:cNvSpPr>
          <p:nvPr>
            <p:ph type="subTitle" idx="1"/>
          </p:nvPr>
        </p:nvSpPr>
        <p:spPr/>
        <p:txBody>
          <a:bodyPr/>
          <a:lstStyle/>
          <a:p>
            <a:r>
              <a:t>控件的能源管理与绿色计算</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控件能源管理概述</a:t>
            </a:r>
          </a:p>
        </p:txBody>
      </p:sp>
      <p:sp>
        <p:nvSpPr>
          <p:cNvPr id="3" name="Text Placeholder 2"/>
          <p:cNvSpPr>
            <a:spLocks noGrp="1"/>
          </p:cNvSpPr>
          <p:nvPr>
            <p:ph type="body" idx="1"/>
          </p:nvPr>
        </p:nvSpPr>
        <p:spPr/>
        <p:txBody>
          <a:bodyPr/>
          <a:lstStyle/>
          <a:p>
            <a:r>
              <a:t>控件能源管理概述：</a:t>
            </a:r>
          </a:p>
        </p:txBody>
      </p:sp>
      <p:sp>
        <p:nvSpPr>
          <p:cNvPr id="4" name="Content Placeholder 3"/>
          <p:cNvSpPr>
            <a:spLocks noGrp="1"/>
          </p:cNvSpPr>
          <p:nvPr>
            <p:ph sz="half" idx="2"/>
          </p:nvPr>
        </p:nvSpPr>
        <p:spPr/>
        <p:txBody>
          <a:bodyPr/>
          <a:lstStyle/>
          <a:p>
            <a:r>
              <a:t>1. 控件能源管理概述：控件能源管理是指利用先进的控制技术和信息技术，对能源设备和系统进行实时监控、优化控制和节能诊断，以提高能源利用效率，降低能源消耗的一种现代化能源管理模式。</a:t>
            </a:r>
          </a:p>
          <a:p>
            <a:r>
              <a:t>2. 工作原则：控件能源管理系统通过对能耗数据的收集、分析和处理，以及对能耗设备和系统的优化控制，实现节能降耗的目的。</a:t>
            </a:r>
          </a:p>
          <a:p>
            <a:r>
              <a:t>3. 发展趋势：随着物联网、大数据和人工智能等技术的发展，控件能源管理系统将变得更加智能化和自动化，能够更加准确地预测能源需求和优化能源分配，从而进一步提高节能降耗的效果。</a:t>
            </a:r>
          </a:p>
        </p:txBody>
      </p:sp>
      <p:sp>
        <p:nvSpPr>
          <p:cNvPr id="5" name="Text Placeholder 4"/>
          <p:cNvSpPr>
            <a:spLocks noGrp="1"/>
          </p:cNvSpPr>
          <p:nvPr>
            <p:ph type="body" idx="3"/>
          </p:nvPr>
        </p:nvSpPr>
        <p:spPr/>
        <p:txBody>
          <a:bodyPr/>
          <a:lstStyle/>
          <a:p>
            <a:r>
              <a:t>控件能源管理的内容：</a:t>
            </a:r>
          </a:p>
        </p:txBody>
      </p:sp>
      <p:sp>
        <p:nvSpPr>
          <p:cNvPr id="6" name="Content Placeholder 5"/>
          <p:cNvSpPr>
            <a:spLocks noGrp="1"/>
          </p:cNvSpPr>
          <p:nvPr>
            <p:ph sz="half" idx="4"/>
          </p:nvPr>
        </p:nvSpPr>
        <p:spPr/>
        <p:txBody>
          <a:bodyPr/>
          <a:lstStyle/>
          <a:p>
            <a:r>
              <a:t>1. 能耗数据采集：通过传感器、智能仪表等设备，采集能耗设备和系统的实时能耗数据。</a:t>
            </a:r>
          </a:p>
          <a:p>
            <a:r>
              <a:t>2. 能耗数据分析：对采集到的能耗数据进行清洗、处理和分析，从中提取有价值的信息，如能耗分布、能耗变化趋势等。</a:t>
            </a:r>
          </a:p>
          <a:p>
            <a:r>
              <a:t>3. 能耗设备与系统优化控制：根据能耗数据分析结果，对能耗设备和系统进行优化控制，以提高能源利用效率，降低能源消耗。</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控件能源管理概述</a:t>
            </a:r>
          </a:p>
        </p:txBody>
      </p:sp>
      <p:sp>
        <p:nvSpPr>
          <p:cNvPr id="3" name="Text Placeholder 2"/>
          <p:cNvSpPr>
            <a:spLocks noGrp="1"/>
          </p:cNvSpPr>
          <p:nvPr>
            <p:ph type="body" idx="1"/>
          </p:nvPr>
        </p:nvSpPr>
        <p:spPr/>
        <p:txBody>
          <a:bodyPr/>
          <a:lstStyle/>
          <a:p>
            <a:r>
              <a:t>控件能源管理的意义：</a:t>
            </a:r>
          </a:p>
        </p:txBody>
      </p:sp>
      <p:sp>
        <p:nvSpPr>
          <p:cNvPr id="4" name="Content Placeholder 3"/>
          <p:cNvSpPr>
            <a:spLocks noGrp="1"/>
          </p:cNvSpPr>
          <p:nvPr>
            <p:ph sz="half" idx="2"/>
          </p:nvPr>
        </p:nvSpPr>
        <p:spPr/>
        <p:txBody>
          <a:bodyPr/>
          <a:lstStyle/>
          <a:p>
            <a:r>
              <a:t>1. 经济效益：通过节能降耗，降低企业的能源成本，提高企业的经济效益。</a:t>
            </a:r>
          </a:p>
          <a:p>
            <a:r>
              <a:t>2. 环境效益：通过减少能源消耗，减少温室气体排放，改善环境质量。</a:t>
            </a:r>
          </a:p>
          <a:p>
            <a:r>
              <a:t>3. 社会效益：通过推广控件能源管理，带动社会节能降耗，促进可持续发展。</a:t>
            </a:r>
          </a:p>
        </p:txBody>
      </p:sp>
      <p:sp>
        <p:nvSpPr>
          <p:cNvPr id="5" name="Text Placeholder 4"/>
          <p:cNvSpPr>
            <a:spLocks noGrp="1"/>
          </p:cNvSpPr>
          <p:nvPr>
            <p:ph type="body" idx="3"/>
          </p:nvPr>
        </p:nvSpPr>
        <p:spPr/>
        <p:txBody>
          <a:bodyPr/>
          <a:lstStyle/>
          <a:p>
            <a:r>
              <a:t>控件能源管理的关键技术：</a:t>
            </a:r>
          </a:p>
        </p:txBody>
      </p:sp>
      <p:sp>
        <p:nvSpPr>
          <p:cNvPr id="6" name="Content Placeholder 5"/>
          <p:cNvSpPr>
            <a:spLocks noGrp="1"/>
          </p:cNvSpPr>
          <p:nvPr>
            <p:ph sz="half" idx="4"/>
          </p:nvPr>
        </p:nvSpPr>
        <p:spPr/>
        <p:txBody>
          <a:bodyPr/>
          <a:lstStyle/>
          <a:p>
            <a:r>
              <a:t>1. 传感器技术：用于采集能耗设备和系统的实时能耗数据。</a:t>
            </a:r>
          </a:p>
          <a:p>
            <a:r>
              <a:t>2. 通信技术：用于将能耗数据传输到能源管理系统。</a:t>
            </a:r>
          </a:p>
          <a:p>
            <a:r>
              <a:t>3. 控制技术：用于对能耗设备和系统进行优化控制。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控件能源管理概述</a:t>
            </a:r>
          </a:p>
        </p:txBody>
      </p:sp>
      <p:sp>
        <p:nvSpPr>
          <p:cNvPr id="3" name="Text Placeholder 2"/>
          <p:cNvSpPr>
            <a:spLocks noGrp="1"/>
          </p:cNvSpPr>
          <p:nvPr>
            <p:ph type="body" idx="1"/>
          </p:nvPr>
        </p:nvSpPr>
        <p:spPr/>
        <p:txBody>
          <a:bodyPr/>
          <a:lstStyle/>
          <a:p>
            <a:r>
              <a:t>控件能源管理的应用领域：</a:t>
            </a:r>
          </a:p>
        </p:txBody>
      </p:sp>
      <p:sp>
        <p:nvSpPr>
          <p:cNvPr id="4" name="Content Placeholder 3"/>
          <p:cNvSpPr>
            <a:spLocks noGrp="1"/>
          </p:cNvSpPr>
          <p:nvPr>
            <p:ph sz="half" idx="2"/>
          </p:nvPr>
        </p:nvSpPr>
        <p:spPr/>
        <p:txBody>
          <a:bodyPr/>
          <a:lstStyle/>
          <a:p>
            <a:r>
              <a:t>1. 工业领域：如钢铁、石油、化工、机械等行业。</a:t>
            </a:r>
          </a:p>
          <a:p>
            <a:r>
              <a:t>2. 建筑领域：如办公楼、医院、学校等建筑。</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绿色计算与能源效率</a:t>
            </a:r>
          </a:p>
        </p:txBody>
      </p:sp>
      <p:sp>
        <p:nvSpPr>
          <p:cNvPr id="3" name="Subtitle 2"/>
          <p:cNvSpPr>
            <a:spLocks noGrp="1"/>
          </p:cNvSpPr>
          <p:nvPr>
            <p:ph type="subTitle" idx="1"/>
          </p:nvPr>
        </p:nvSpPr>
        <p:spPr/>
        <p:txBody>
          <a:bodyPr/>
          <a:lstStyle/>
          <a:p>
            <a:r>
              <a:t>控件的能源管理与绿色计算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绿色计算与能源效率</a:t>
            </a:r>
          </a:p>
        </p:txBody>
      </p:sp>
      <p:sp>
        <p:nvSpPr>
          <p:cNvPr id="3" name="Text Placeholder 2"/>
          <p:cNvSpPr>
            <a:spLocks noGrp="1"/>
          </p:cNvSpPr>
          <p:nvPr>
            <p:ph type="body" idx="1"/>
          </p:nvPr>
        </p:nvSpPr>
        <p:spPr/>
        <p:txBody>
          <a:bodyPr/>
          <a:lstStyle/>
          <a:p>
            <a:r>
              <a:t>绿色计算与能源效率：</a:t>
            </a:r>
          </a:p>
        </p:txBody>
      </p:sp>
      <p:sp>
        <p:nvSpPr>
          <p:cNvPr id="4" name="Content Placeholder 3"/>
          <p:cNvSpPr>
            <a:spLocks noGrp="1"/>
          </p:cNvSpPr>
          <p:nvPr>
            <p:ph sz="half" idx="2"/>
          </p:nvPr>
        </p:nvSpPr>
        <p:spPr/>
        <p:txBody>
          <a:bodyPr/>
          <a:lstStyle/>
          <a:p>
            <a:r>
              <a:t>1. 绿色计算是指利用信息技术实现可持续发展的目标，包括能源效率、资源利用率和环境保护等方面。</a:t>
            </a:r>
          </a:p>
          <a:p>
            <a:r>
              <a:t>2. 绿色计算的目标是通过提高能源效率、减少资源消耗和減少污染物排放来实现可持续发展。</a:t>
            </a:r>
          </a:p>
          <a:p>
            <a:r>
              <a:t>3. 绿色计算可以通过采用节能的硬件、软件和运营实践来实现，例如使用节能模式、虚拟化技术和云计算等。</a:t>
            </a:r>
          </a:p>
        </p:txBody>
      </p:sp>
      <p:sp>
        <p:nvSpPr>
          <p:cNvPr id="5" name="Text Placeholder 4"/>
          <p:cNvSpPr>
            <a:spLocks noGrp="1"/>
          </p:cNvSpPr>
          <p:nvPr>
            <p:ph type="body" idx="3"/>
          </p:nvPr>
        </p:nvSpPr>
        <p:spPr/>
        <p:txBody>
          <a:bodyPr/>
          <a:lstStyle/>
          <a:p>
            <a:r>
              <a:t>数据中心能效：</a:t>
            </a:r>
          </a:p>
        </p:txBody>
      </p:sp>
      <p:sp>
        <p:nvSpPr>
          <p:cNvPr id="6" name="Content Placeholder 5"/>
          <p:cNvSpPr>
            <a:spLocks noGrp="1"/>
          </p:cNvSpPr>
          <p:nvPr>
            <p:ph sz="half" idx="4"/>
          </p:nvPr>
        </p:nvSpPr>
        <p:spPr/>
        <p:txBody>
          <a:bodyPr/>
          <a:lstStyle/>
          <a:p>
            <a:r>
              <a:t>1. 数据中心是现代信息基础设施的重要组成部分，也是能源消耗的重要来源，占全球电力消耗的2%以上。</a:t>
            </a:r>
          </a:p>
          <a:p>
            <a:r>
              <a:t>2. 数据中心能效是指数据中心在单位时间内消耗的能源与处理的工作负载之间的比率。</a:t>
            </a:r>
          </a:p>
          <a:p>
            <a:r>
              <a:t>3. 提高数据中心能效可以通过采用节能技术、优化数据中心设计和运营，以及使用可再生能源等方式实现。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绿色计算与能源效率</a:t>
            </a:r>
          </a:p>
        </p:txBody>
      </p:sp>
      <p:sp>
        <p:nvSpPr>
          <p:cNvPr id="3" name="Text Placeholder 2"/>
          <p:cNvSpPr>
            <a:spLocks noGrp="1"/>
          </p:cNvSpPr>
          <p:nvPr>
            <p:ph type="body" idx="1"/>
          </p:nvPr>
        </p:nvSpPr>
        <p:spPr/>
        <p:txBody>
          <a:bodyPr/>
          <a:lstStyle/>
          <a:p>
            <a:r>
              <a:t>碳足迹管理：</a:t>
            </a:r>
          </a:p>
        </p:txBody>
      </p:sp>
      <p:sp>
        <p:nvSpPr>
          <p:cNvPr id="4" name="Content Placeholder 3"/>
          <p:cNvSpPr>
            <a:spLocks noGrp="1"/>
          </p:cNvSpPr>
          <p:nvPr>
            <p:ph sz="half" idx="2"/>
          </p:nvPr>
        </p:nvSpPr>
        <p:spPr/>
        <p:txBody>
          <a:bodyPr/>
          <a:lstStyle/>
          <a:p>
            <a:r>
              <a:t>1. 碳足迹是指个人、组织或产品在生产、使用和处置过程中直接或间接排放的温室气体总量。</a:t>
            </a:r>
          </a:p>
          <a:p>
            <a:r>
              <a:t>2. 碳足迹管理是指通过计算、核算和减少温室气体排放来实现可持续发展的目标。</a:t>
            </a:r>
          </a:p>
          <a:p>
            <a:r>
              <a:t>3. 碳足迹管理可以通过采用节能技术、使用可再生能源、优化生产和运营流程，以及开展碳排放交易等方式实现。</a:t>
            </a:r>
          </a:p>
        </p:txBody>
      </p:sp>
      <p:sp>
        <p:nvSpPr>
          <p:cNvPr id="5" name="Text Placeholder 4"/>
          <p:cNvSpPr>
            <a:spLocks noGrp="1"/>
          </p:cNvSpPr>
          <p:nvPr>
            <p:ph type="body" idx="3"/>
          </p:nvPr>
        </p:nvSpPr>
        <p:spPr/>
        <p:txBody>
          <a:bodyPr/>
          <a:lstStyle/>
          <a:p>
            <a:r>
              <a:t>绿色软件：</a:t>
            </a:r>
          </a:p>
        </p:txBody>
      </p:sp>
      <p:sp>
        <p:nvSpPr>
          <p:cNvPr id="6" name="Content Placeholder 5"/>
          <p:cNvSpPr>
            <a:spLocks noGrp="1"/>
          </p:cNvSpPr>
          <p:nvPr>
            <p:ph sz="half" idx="4"/>
          </p:nvPr>
        </p:nvSpPr>
        <p:spPr/>
        <p:txBody>
          <a:bodyPr/>
          <a:lstStyle/>
          <a:p>
            <a:r>
              <a:t>1. 绿色软件是指在整个生命周期中对环境影响较小，并具有可持续发展理念的软件。</a:t>
            </a:r>
          </a:p>
          <a:p>
            <a:r>
              <a:t>2. 绿色软件的目标是通过减少能源消耗、减少资源消耗和减少污染物排放来实现可持续发展。</a:t>
            </a:r>
          </a:p>
          <a:p>
            <a:r>
              <a:t>3. 绿色软件可以通过采用节能算法、优化代码结构和使用可回收材料等方式实现。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绿色计算与能源效率</a:t>
            </a:r>
          </a:p>
        </p:txBody>
      </p:sp>
      <p:sp>
        <p:nvSpPr>
          <p:cNvPr id="3" name="Text Placeholder 2"/>
          <p:cNvSpPr>
            <a:spLocks noGrp="1"/>
          </p:cNvSpPr>
          <p:nvPr>
            <p:ph type="body" idx="1"/>
          </p:nvPr>
        </p:nvSpPr>
        <p:spPr/>
        <p:txBody>
          <a:bodyPr/>
          <a:lstStyle/>
          <a:p>
            <a:r>
              <a:t>绿色硬件：</a:t>
            </a:r>
          </a:p>
        </p:txBody>
      </p:sp>
      <p:sp>
        <p:nvSpPr>
          <p:cNvPr id="4" name="Content Placeholder 3"/>
          <p:cNvSpPr>
            <a:spLocks noGrp="1"/>
          </p:cNvSpPr>
          <p:nvPr>
            <p:ph sz="half" idx="2"/>
          </p:nvPr>
        </p:nvSpPr>
        <p:spPr/>
        <p:txBody>
          <a:bodyPr/>
          <a:lstStyle/>
          <a:p>
            <a:r>
              <a:t>1. 绿色硬件是指在整个生命周期中对环境影响较小，并具有可持续发展理念的硬件。</a:t>
            </a:r>
          </a:p>
          <a:p>
            <a:r>
              <a:t>2. 绿色硬件的目标是通过减少能源消耗、减少资源消耗和减少污染物排放来实现可持续发展。</a:t>
            </a:r>
          </a:p>
          <a:p>
            <a:r>
              <a:t>3. 绿色硬件可以通过采用节能技术、使用可回收材料和优化硬件设计等方式实现。</a:t>
            </a:r>
          </a:p>
        </p:txBody>
      </p:sp>
      <p:sp>
        <p:nvSpPr>
          <p:cNvPr id="5" name="Text Placeholder 4"/>
          <p:cNvSpPr>
            <a:spLocks noGrp="1"/>
          </p:cNvSpPr>
          <p:nvPr>
            <p:ph type="body" idx="3"/>
          </p:nvPr>
        </p:nvSpPr>
        <p:spPr/>
        <p:txBody>
          <a:bodyPr/>
          <a:lstStyle/>
          <a:p>
            <a:r>
              <a:t>绿色运营：</a:t>
            </a:r>
          </a:p>
        </p:txBody>
      </p:sp>
      <p:sp>
        <p:nvSpPr>
          <p:cNvPr id="6" name="Content Placeholder 5"/>
          <p:cNvSpPr>
            <a:spLocks noGrp="1"/>
          </p:cNvSpPr>
          <p:nvPr>
            <p:ph sz="half" idx="4"/>
          </p:nvPr>
        </p:nvSpPr>
        <p:spPr/>
        <p:txBody>
          <a:bodyPr/>
          <a:lstStyle/>
          <a:p>
            <a:r>
              <a:t>1. 绿色运营是指通过采用节能技术、优化运营流程和使用可再生能源等方式来实现可持续发展的目标。</a:t>
            </a:r>
          </a:p>
          <a:p>
            <a:r>
              <a:t>2. 绿色运营的目标是通过减少能源消耗、减少资源消耗和减少污染物排放来实现可持续发展。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控件节能技术分析</a:t>
            </a:r>
          </a:p>
        </p:txBody>
      </p:sp>
      <p:sp>
        <p:nvSpPr>
          <p:cNvPr id="3" name="Subtitle 2"/>
          <p:cNvSpPr>
            <a:spLocks noGrp="1"/>
          </p:cNvSpPr>
          <p:nvPr>
            <p:ph type="subTitle" idx="1"/>
          </p:nvPr>
        </p:nvSpPr>
        <p:spPr/>
        <p:txBody>
          <a:bodyPr/>
          <a:lstStyle/>
          <a:p>
            <a:r>
              <a:t>控件的能源管理与绿色计算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控件节能技术分析</a:t>
            </a:r>
          </a:p>
        </p:txBody>
      </p:sp>
      <p:sp>
        <p:nvSpPr>
          <p:cNvPr id="3" name="Text Placeholder 2"/>
          <p:cNvSpPr>
            <a:spLocks noGrp="1"/>
          </p:cNvSpPr>
          <p:nvPr>
            <p:ph type="body" idx="1"/>
          </p:nvPr>
        </p:nvSpPr>
        <p:spPr/>
        <p:txBody>
          <a:bodyPr/>
          <a:lstStyle/>
          <a:p>
            <a:r>
              <a:t>智能电网控制技术</a:t>
            </a:r>
          </a:p>
        </p:txBody>
      </p:sp>
      <p:sp>
        <p:nvSpPr>
          <p:cNvPr id="4" name="Content Placeholder 3"/>
          <p:cNvSpPr>
            <a:spLocks noGrp="1"/>
          </p:cNvSpPr>
          <p:nvPr>
            <p:ph sz="half" idx="2"/>
          </p:nvPr>
        </p:nvSpPr>
        <p:spPr/>
        <p:txBody>
          <a:bodyPr/>
          <a:lstStyle/>
          <a:p>
            <a:r>
              <a:t>1. 利用先进的传感技术，如智能电表、分布式发电机等，实时采集电网数据，并通过通信网络传输至控制中心。</a:t>
            </a:r>
          </a:p>
          <a:p>
            <a:r>
              <a:t>2. 利用大数据分析技术，对采集到的数据进行分析处理，挖掘电网运行规律，并预测电网负荷变化。</a:t>
            </a:r>
          </a:p>
          <a:p>
            <a:r>
              <a:t>3. 根据预测的电网负荷变化，利用优化算法优化电网运行方式，减少电能浪费，提高电网运行效率。</a:t>
            </a:r>
          </a:p>
        </p:txBody>
      </p:sp>
      <p:sp>
        <p:nvSpPr>
          <p:cNvPr id="5" name="Text Placeholder 4"/>
          <p:cNvSpPr>
            <a:spLocks noGrp="1"/>
          </p:cNvSpPr>
          <p:nvPr>
            <p:ph type="body" idx="3"/>
          </p:nvPr>
        </p:nvSpPr>
        <p:spPr/>
        <p:txBody>
          <a:bodyPr/>
          <a:lstStyle/>
          <a:p>
            <a:r>
              <a:t>分布式节能控制技术</a:t>
            </a:r>
          </a:p>
        </p:txBody>
      </p:sp>
      <p:sp>
        <p:nvSpPr>
          <p:cNvPr id="6" name="Content Placeholder 5"/>
          <p:cNvSpPr>
            <a:spLocks noGrp="1"/>
          </p:cNvSpPr>
          <p:nvPr>
            <p:ph sz="half" idx="4"/>
          </p:nvPr>
        </p:nvSpPr>
        <p:spPr/>
        <p:txBody>
          <a:bodyPr/>
          <a:lstStyle/>
          <a:p>
            <a:r>
              <a:t>1. 将节能控制单元分散到各个电网节点，实现对电网的分布式控制。</a:t>
            </a:r>
          </a:p>
          <a:p>
            <a:r>
              <a:t>2. 利用分布式节能控制技术，可以根据各个节点的实际情况，采取不同的控制策略，提高节能效果。</a:t>
            </a:r>
          </a:p>
          <a:p>
            <a:r>
              <a:t>3. 分布式节能控制技术还具有更好的抗干扰能力和可靠性。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控件节能技术分析</a:t>
            </a:r>
          </a:p>
        </p:txBody>
      </p:sp>
      <p:sp>
        <p:nvSpPr>
          <p:cNvPr id="3" name="Text Placeholder 2"/>
          <p:cNvSpPr>
            <a:spLocks noGrp="1"/>
          </p:cNvSpPr>
          <p:nvPr>
            <p:ph type="body" idx="1"/>
          </p:nvPr>
        </p:nvSpPr>
        <p:spPr/>
        <p:txBody>
          <a:bodyPr/>
          <a:lstStyle/>
          <a:p>
            <a:r>
              <a:t>智能建筑节能控制技术</a:t>
            </a:r>
          </a:p>
        </p:txBody>
      </p:sp>
      <p:sp>
        <p:nvSpPr>
          <p:cNvPr id="4" name="Content Placeholder 3"/>
          <p:cNvSpPr>
            <a:spLocks noGrp="1"/>
          </p:cNvSpPr>
          <p:nvPr>
            <p:ph sz="half" idx="2"/>
          </p:nvPr>
        </p:nvSpPr>
        <p:spPr/>
        <p:txBody>
          <a:bodyPr/>
          <a:lstStyle/>
          <a:p>
            <a:r>
              <a:t>1. 利用先进的传感器和控制技术，实现对建筑内环境的智能控制。</a:t>
            </a:r>
          </a:p>
          <a:p>
            <a:r>
              <a:t>2. 通过智能控制，可以根据建筑内的实际需求，对采暖、通风、空调等系统进行优化控制，减少能源消耗。</a:t>
            </a:r>
          </a:p>
          <a:p>
            <a:r>
              <a:t>3. 智能建筑节能控制技术还可以实现建筑与电网的互动，提高能源利用效率。</a:t>
            </a:r>
          </a:p>
        </p:txBody>
      </p:sp>
      <p:sp>
        <p:nvSpPr>
          <p:cNvPr id="5" name="Text Placeholder 4"/>
          <p:cNvSpPr>
            <a:spLocks noGrp="1"/>
          </p:cNvSpPr>
          <p:nvPr>
            <p:ph type="body" idx="3"/>
          </p:nvPr>
        </p:nvSpPr>
        <p:spPr/>
        <p:txBody>
          <a:bodyPr/>
          <a:lstStyle/>
          <a:p>
            <a:r>
              <a:t>工业节能控制技术</a:t>
            </a:r>
          </a:p>
        </p:txBody>
      </p:sp>
      <p:sp>
        <p:nvSpPr>
          <p:cNvPr id="6" name="Content Placeholder 5"/>
          <p:cNvSpPr>
            <a:spLocks noGrp="1"/>
          </p:cNvSpPr>
          <p:nvPr>
            <p:ph sz="half" idx="4"/>
          </p:nvPr>
        </p:nvSpPr>
        <p:spPr/>
        <p:txBody>
          <a:bodyPr/>
          <a:lstStyle/>
          <a:p>
            <a:r>
              <a:t>1. 利用先进的传感技术，实时采集工业生产过程中的数据，并通过通信网络传输至控制中心。</a:t>
            </a:r>
          </a:p>
          <a:p>
            <a:r>
              <a:t>2. 利用大数据分析技术，对采集到的数据进行分析处理，挖掘工业生产过程中的节能潜力。</a:t>
            </a:r>
          </a:p>
          <a:p>
            <a:r>
              <a:t>3. 根据挖掘出的节能潜力，利用优化算法优化工业生产过程，减少能源消耗，提高生产效率。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控件节能技术分析</a:t>
            </a:r>
          </a:p>
        </p:txBody>
      </p:sp>
      <p:sp>
        <p:nvSpPr>
          <p:cNvPr id="3" name="Text Placeholder 2"/>
          <p:cNvSpPr>
            <a:spLocks noGrp="1"/>
          </p:cNvSpPr>
          <p:nvPr>
            <p:ph type="body" idx="1"/>
          </p:nvPr>
        </p:nvSpPr>
        <p:spPr/>
        <p:txBody>
          <a:bodyPr/>
          <a:lstStyle/>
          <a:p>
            <a:r>
              <a:t>交通节能控制技术</a:t>
            </a:r>
          </a:p>
        </p:txBody>
      </p:sp>
      <p:sp>
        <p:nvSpPr>
          <p:cNvPr id="4" name="Content Placeholder 3"/>
          <p:cNvSpPr>
            <a:spLocks noGrp="1"/>
          </p:cNvSpPr>
          <p:nvPr>
            <p:ph sz="half" idx="2"/>
          </p:nvPr>
        </p:nvSpPr>
        <p:spPr/>
        <p:txBody>
          <a:bodyPr/>
          <a:lstStyle/>
          <a:p>
            <a:r>
              <a:t>1. 利用先进的传感器技术，实时采集交通流量数据，并通过通信网络传输至控制中心。</a:t>
            </a:r>
          </a:p>
          <a:p>
            <a:r>
              <a:t>2. 利用大数据分析技术，对采集到的数据进行分析处理，挖掘交通系统中的节能潜力。</a:t>
            </a:r>
          </a:p>
          <a:p>
            <a:r>
              <a:t>3. 根据挖掘出的节能潜力，利用优化算法优化交通系统运行方式，减少能源消耗，提高交通效率。</a:t>
            </a:r>
          </a:p>
        </p:txBody>
      </p:sp>
      <p:sp>
        <p:nvSpPr>
          <p:cNvPr id="5" name="Text Placeholder 4"/>
          <p:cNvSpPr>
            <a:spLocks noGrp="1"/>
          </p:cNvSpPr>
          <p:nvPr>
            <p:ph type="body" idx="3"/>
          </p:nvPr>
        </p:nvSpPr>
        <p:spPr/>
        <p:txBody>
          <a:bodyPr/>
          <a:lstStyle/>
          <a:p>
            <a:r>
              <a:t>数据中心节能控制技术</a:t>
            </a:r>
          </a:p>
        </p:txBody>
      </p:sp>
      <p:sp>
        <p:nvSpPr>
          <p:cNvPr id="6" name="Content Placeholder 5"/>
          <p:cNvSpPr>
            <a:spLocks noGrp="1"/>
          </p:cNvSpPr>
          <p:nvPr>
            <p:ph sz="half" idx="4"/>
          </p:nvPr>
        </p:nvSpPr>
        <p:spPr/>
        <p:txBody>
          <a:bodyPr/>
          <a:lstStyle/>
          <a:p>
            <a:r>
              <a:t>1. 利用先进的传感技术，实时采集数据中心内部的运行数据，并通过通信网络传输至控制中心。</a:t>
            </a:r>
          </a:p>
          <a:p>
            <a:r>
              <a:t>2. 利用大数据分析技术，对采集到的数据进行分析处理，挖掘数据中心内部的节能潜力。</a:t>
            </a:r>
          </a:p>
          <a:p>
            <a:r>
              <a:t>3. 根据挖掘出的节能潜力，利用优化算法优化数据中心内部的运行方式，减少能源消耗，提高数据中心运行效率。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基于需求响应的能源管理</a:t>
            </a:r>
          </a:p>
        </p:txBody>
      </p:sp>
      <p:sp>
        <p:nvSpPr>
          <p:cNvPr id="3" name="Subtitle 2"/>
          <p:cNvSpPr>
            <a:spLocks noGrp="1"/>
          </p:cNvSpPr>
          <p:nvPr>
            <p:ph type="subTitle" idx="1"/>
          </p:nvPr>
        </p:nvSpPr>
        <p:spPr/>
        <p:txBody>
          <a:bodyPr/>
          <a:lstStyle/>
          <a:p>
            <a:r>
              <a:t>控件的能源管理与绿色计算</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https://d.book118.com/926003221243010053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控件能源管理概述</vt:lpstr>
      <vt:lpstr> 控件能源管理概述</vt:lpstr>
      <vt:lpstr> 控件能源管理概述</vt:lpstr>
      <vt:lpstr> 控件能源管理概述</vt:lpstr>
      <vt:lpstr> 绿色计算与能源效率</vt:lpstr>
      <vt:lpstr> 绿色计算与能源效率</vt:lpstr>
      <vt:lpstr> 绿色计算与能源效率</vt:lpstr>
      <vt:lpstr> 绿色计算与能源效率</vt:lpstr>
      <vt:lpstr> 控件节能技术分析</vt:lpstr>
      <vt:lpstr> 控件节能技术分析</vt:lpstr>
      <vt:lpstr> 控件节能技术分析</vt:lpstr>
      <vt:lpstr> 控件节能技术分析</vt:lpstr>
      <vt:lpstr> 基于需求响应的能源管理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2024-09-20T21:08:00.478</cp:lastPrinted>
  <dcterms:created xsi:type="dcterms:W3CDTF">2024-09-20T13:08:00Z</dcterms:created>
  <dcterms:modified xsi:type="dcterms:W3CDTF">2024-09-20T13:08:02Z</dcterms:modified>
</cp:coreProperties>
</file>