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B7A9F-FE36-4396-87BC-C0336F778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40F1F-A4F0-4E51-A01E-6E8F9F42E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E4F19-092B-46EB-979F-4E33C74B5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FE416-BED3-4AD5-8C72-7D991EBB5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98CCFA-1675-4C1E-9E20-9EB832F40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FB2BC9-8634-4520-B021-DE78F4FBE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D2F35B-7A91-4A3A-9CF3-FA81A5C1E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73016-D93D-4525-9EEF-170B0C1AA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8442E-6ED9-4F50-9A88-7893E55A6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3A0FD-7737-4739-9CBF-B446876B8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9EFD0-EF8B-4624-B184-B918A9FCF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041001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风险评估中的常见误区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误区一：忽视历史数据与经验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误区二：评估过程不透明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误区三：忽视潜在风险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误区四：评估结果不准确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误区五：风险评估与业务脱节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误区六：忽视风险评估的持续改进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误区一：忽视历史数据与经验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549" b="6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136" b="191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过分依赖模型预测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盲目信任模型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一些评估者可能过于依赖风险评估模型，认为模型可以提供完全准确的预测，从而忽略了其他重要因素。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数据局限性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模型预测通常基于历史数据，但历史数据可能无法完全反映未来情况，因此过度依赖模型可能导致评估结果失真。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缺乏灵活性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模型预测通常基于特定假设和条件，如果实际情况与假设不符，模型可能无法提供准确预测。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忽略历史数据可能导致有价值的信息被浪费，而这些信息可能对风险评估具有重要参考价值。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数据浪费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历史数据中可能包含过去类似事件的应对经验和教训，忽略历史数据可能导致无法充分利用这些经验。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无法借鉴经验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708" r="9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通过对历史数据的分析，可以发现潜在的风险趋势和模式，为未来的风险评估提供重要线索。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难以发现趋势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忽略历史数据参考价值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000" b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一些评估者可能认为自己的知识和经验足以进行风险评估，从而忽略了专家的意见和判断。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专家知识不足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专家通常具有丰富的经验和知识，能够提供深入的见解和分析，忽视专家经验和判断可能导致评估结果片面或不准确。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无法充分利用专家资源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风险评估需要综合考虑多个因素，包括历史数据、专家经验和判断等，忽视任何一方面都可能导致评估结果失真。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缺乏综合评估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忽视专家经验和判断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误区二：评估过程不透明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74" r="324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在风险评估过程中，缺乏明确、具体的评估标准，导致评估结果主观性强，难以客观衡量风险大小。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评估标准模糊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不同评估机构或专家采用的评估标准不一致，使得评估结果缺乏可比性和公信力。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标准不统一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缺乏明确评估标准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92" b="122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在风险评估过程中，未能充分披露相关信息，如风险源、风险影响范围、风险发生概率等，导致利益相关者无法全面了解风险情况。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披露的信息存在错误或误导性陈述，使得利益相关者基于错误信息做出决策，增加风险。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信息披露不足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信息不准确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信息不全面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监督缺失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在风险评估过程中，缺乏有效的监督机制，导致评估过程存在不规范、不严谨的情况。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对风险评估结果的审核不够严格，未能及时发现和纠正评估过程中的错误和疏漏，使得评估结果的可信度降低。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81" r="25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过程缺乏监督和审核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误区三：忽视潜在风险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06" r="311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510" r="285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448" r="294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只关注显性风险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然而，过度关注显性风险可能导致对潜在风险的忽视，从而无法全面评估整体风险。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显性风险通常更容易被识别和评估，因为它们往往与具体的、可观察的事件或情况相关联。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忽视隐性风险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隐性风险通常不容易被察觉，因为它们可能与不太明显或不太直接的因素有关。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忽视隐性风险可能导致对潜在威胁的低估，从而增加发生风险事件的可能性。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https://d.book118.com/926004100141010045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2024-09-14T10:21:50.626</cp:lastPrinted>
  <dcterms:created xsi:type="dcterms:W3CDTF">2024-09-14T02:21:50Z</dcterms:created>
  <dcterms:modified xsi:type="dcterms:W3CDTF">2024-09-14T02:21:52Z</dcterms:modified>
</cp:coreProperties>
</file>