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CAFB2-F6C3-4E07-B337-A498EB2B4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77F1C-C730-4D65-A545-36A6FD65C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0C6FB-7DFD-4BED-AB91-6F9DB53DF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049DC-626B-4A6C-8CB1-2E70E9D3D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094B6D-F96A-4196-A728-927236675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207EEF-93CC-451C-9C95-3749706CF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C64719-CB81-4A45-87DA-627E90EFA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20F0AB-E651-4C54-9EFB-173ED3B3D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0B31E-A837-4286-8894-C6828AA04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6B34D-024C-4AD3-BC16-4F89155AA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FAA45-840B-45AA-AECA-C26F24586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1014121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美丽乡村校园建设实施方案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规划设计理念与原则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教育教学环境改善措施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校园文化特色塑造与传播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54" r="515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促进农村经济发展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传承乡土文化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推进城乡教育均衡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通过改善农村教育环境，提高农村学生综合素质，为农村经济发展提供人才保障。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在校园建设中融入乡土元素，传承和弘扬地方特色文化，增强学生对家乡的认同感和归属感。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弥补城乡教育差距，实现教育公平，让农村学生享受到优质的教育资源。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美丽乡村建设意义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校园建设现状及需求分析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部分农村学校校园设施老化，不能满足现代教育需求。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农村学校教育资源相对匮乏，如优质师资、先进教育理念等。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部分农村学校缺乏特色校园文化，学生综合素质培养不足。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校园设施陈旧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教育资源匮乏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校园文化缺失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改善校园环境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丰富教育资源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培育校园文化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推动社区参与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项目目标与愿景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打造具有地方特色的校园文化，促进学生全面发展。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引进优质教育资源，提高农村学校教育质量。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提升校园硬件设施，创造安全、舒适、美观的学习环境。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鼓励社区居民参与校园建设，形成学校、家庭、社会共同育人的良好氛围。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规划设计理念与原则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尊重自然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生态教育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生态保护与可持续发展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采用环保材料和可再生能源，降低能耗和碳排放，构建绿色校园。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将生态环保理念融入教育教学，培养学生的环保意识和社会责任感。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校园规划应充分尊重地形地貌、植被和水系等自然条件，避免大拆大建。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创新文化表达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运用现代设计手法和科技手段，创新文化表达方式，展现乡村校园的现代气息。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挖掘地域文化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深入调研当地历史文化资源，提炼地域文化特色，将其融入校园规划设计中。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传承乡土文化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尊重并传承乡村的乡土文化和民俗风情，打造具有乡村特色的校园文化。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文化传承与创新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根据学校规模、师生需求等因素，合理规划教学、运动、生活等功能分区。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功能分区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校园设施应满足教育教学和师生生活的基本需求，注重实用性。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实用为主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在保障功能性和实用性的基础上，注重校园景观和建筑的美观性设计，营造宜人的校园环境。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美观提升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功能性、实用性及美观性兼顾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基础设施建设规划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根据地形地貌、气候条件和学生规模等因素，合理规划校园的总平面布局，包括教学区、生活区、运动区等功能区域。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校园总平面规划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结合当地文化和建筑风格，打造具有地域特色的校园建筑，营造宜人的学习和生活环境。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建筑风格与色彩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充分利用校园的空地和闲置用房，进行空间拓展和改造，提高校园空间的利用率和舒适度。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空间拓展与利用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校园布局优化及空间拓展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绿色建筑材料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选用环保、节能、可再生的建筑材料，如绿色混凝土、环保涂料等，降低对环境的污染和破坏。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节能技术与设备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采用先进的节能技术和设备，如太阳能热水器、LED照明等，提高能源利用效率，减少能源消耗。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废弃物处理与再利用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建立废弃物分类处理和再利用机制，实现资源的循环利用，减少建筑垃圾的产生和排放。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绿色环保建筑材料选用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生活服务设施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体育文化设施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安全保障设施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完善配套设施，提升服务质量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配备先进的教学设备和实验仪器，提供舒适的教学环境和优质的教学资源。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完善学生宿舍、食堂、浴室等生活服务设施，提供便捷的生活服务条件。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建设运动场、体育馆、图书馆等体育文化设施，丰富学生课余生活，促进学生全面发展。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加强校园安全设施建设，如监控摄像头、消防设备等，确保师生安全。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教育教学环境改善措施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https://d.book118.com/926010141212010044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2024-09-13T07:19:53.819</cp:lastPrinted>
  <dcterms:created xsi:type="dcterms:W3CDTF">2024-09-12T23:19:53Z</dcterms:created>
  <dcterms:modified xsi:type="dcterms:W3CDTF">2024-09-12T23:19:55Z</dcterms:modified>
</cp:coreProperties>
</file>