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02B3E0-1B02-45C1-AA1B-06656D6734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3F6977-5EFD-405F-81C5-7EBE965F0F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4C3CFC-AD5B-43BD-B79C-C9D3F02B83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EED344-BF1D-419B-B732-C7C8F7034C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8237F70-00C9-4825-8D80-CBD306A82C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269120-3EB3-4FBB-B6F9-D693C25EA0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813187B-90AD-4F86-AFD5-225D8AF85D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3BD85C-74AD-4F5B-B170-73679A5099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816CB3-47E1-4111-A8A0-5E5CCEDACA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2D8C95-3958-4561-9220-FD442A46A2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8402D1-CE37-4FC8-B7BC-6C45DCA2A8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6011105240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怎么预防PPT在其他电脑出错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文件兼容性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文件备份与云存储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文件权限与加密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文件检查与修复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预防电脑病毒与恶意软件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文件兼容性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确保PPT文件是在与目标电脑兼容的软件版本中创建的。不同版本的PowerPoint可能存在兼容性问题，因此需要确保源电脑和目标电脑上的软件版本相同或相近。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如果无法控制目标电脑上的软件版本，可以尝试在源电脑上使用最新版本的PowerPoint，以获得更好的兼容性和功能。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检查软件版本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选择一种普遍支持的PPT文件格式，如.pptx（Office Open XML）或.ppt（二进制）。这些格式被广泛接受，能够在不同版本的PowerPoint中打开和编辑。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避免使用不常见的或定制的格式，因为它们可能在其他电脑上无法正常打开。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选择合适的文件格式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特殊字体和效果可能在其他电脑上无法正常显示或出现排版问题。为了确保PPT在不同电脑上的显示效果一致，应尽量使用系统默认字体和简单效果。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如果必须使用特殊字体或效果，可以将其嵌入PPT文件中，以确保在其他电脑上正常显示。在PowerPoint中，可以通过“文件”菜单下的“保存选项”来嵌入字体和效果。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避免使用特殊字体和效果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文件备份与云存储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定期备份文件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为了防止PPT文件在其他电脑上出错，定期备份文件是非常重要的。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定期备份文件可以确保在意外发生时，您有可用的备份来恢复数据。您可以选择手动备份或使用自动备份工具，确保备份文件存储在安全的位置，以避免数据丢失或损坏。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云存储服务是一种方便的解决方案，可以确保您的PPT文件在其他电脑上顺利打开。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通过将PPT文件存储在云存储服务中，您可以轻松地从任何设备访问和共享文件。选择可靠的云存储服务提供商，并确保您的文件已正确上传和保存。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使用云存储服务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在分享PPT文件时，选择可下载版本可以确保其他用户能够顺利打开和查看文件。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当您将PPT文件分享给其他人时，选择可下载版本可以确保接收者能够下载并保存文件到本地设备。这避免了在线查看时可能出现的格式或兼容性问题。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分享文件时选择可下载版本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文件权限与加密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https://d.book118.com/926011105240010051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2024-09-18T00:44:36.998</cp:lastPrinted>
  <dcterms:created xsi:type="dcterms:W3CDTF">2024-09-17T16:44:37Z</dcterms:created>
  <dcterms:modified xsi:type="dcterms:W3CDTF">2024-09-17T16:44:39Z</dcterms:modified>
</cp:coreProperties>
</file>