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3BBAF-4963-41D5-A89B-D7FEC3611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22312-4CEC-46D2-A8A3-FA319E1DE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E3298-A989-4C21-91AB-D70915FC3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2DC19B-91CD-4677-B6CD-A82782438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772DD5-C0F8-4827-94B5-5E12F0506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E256C4-C83A-4CAE-B3C4-490242274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E69336-1291-4B3C-BBFD-632C1AAA6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D30653-1451-4C03-A0F3-18820F7AB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C1AC82-48E3-46AF-B17A-910A9C8D0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99C6D-9CF3-4559-9111-2ED59A1EB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CF35C-C54B-4E2D-B544-981CBD411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01122202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冷库安装与维修之冷库的试运行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冷库试运行概述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冷库设备检查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冷库试运行流程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冷库试运行问题处理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冷库试运行总结与建议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冷库试运行概述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冷库的试运行是指在冷库安装完毕后，对冷库的各项设备和系统进行测试和验证，确保其正常运行并达到设计要求的制冷效果。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通过试运行，可以检查冷库的安装质量和设备的性能，发现并解决潜在的问题，确保冷库在正式投入使用后能够稳定、高效地运行。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试运行的定义和目的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试运行的目的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试运行的定义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52" r="1755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确认冷库的安装工程已经完成，包括制冷系统、电气系统、保温系统等。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检查冷库的安装情况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核对设备清单，确保所有设备和配件齐全，且质量符合要求。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检查设备与配件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根据冷库的实际情况，制定详细的试运行方案，包括测试项目、测试方法、测试顺序等。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制定试运行方案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准备好试运行所需的工具和人员，并对人员进行培训和分工。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准备工具和人员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试运行前的准备工作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按照试运行方案进行测试，不得随意更改测试项目和方法。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严格按照方案执行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在试运行过程中，要注意安全操作规程，避免发生意外事故。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注意安全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对测试过程中收集的数据进行详细记录，以便后续分析和处理。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记录数据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在试运行过程中发现的问题应及时处理，并记录在案，以便后续改进和优化。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问题及时处理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试运行过程中的注意事项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冷库设备检查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https://d.book118.com/926011222022010035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2024-09-04T17:46:09.639</cp:lastPrinted>
  <dcterms:created xsi:type="dcterms:W3CDTF">2024-09-04T09:46:09Z</dcterms:created>
  <dcterms:modified xsi:type="dcterms:W3CDTF">2024-09-04T09:46:11Z</dcterms:modified>
</cp:coreProperties>
</file>