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B72B7-1682-447D-B850-31B763E5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E5254-3A4F-4D7D-859C-AD369617C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7528-1DB4-42D9-9BB6-712396066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83916-9940-4311-81D3-A4E1B2C6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EBC00-1939-49C6-A198-BCF351B77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7CE5C-D5B0-4F30-B043-BC12210E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BB7E03-5330-40BC-ACE1-CA7E8538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FA5C5-AD21-4B6C-8387-2D11DF34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8CEC0-7D6B-476D-8C2D-6871D7BC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B5BE1-AE23-463B-8A77-18AE7A246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8DFBD-F9B0-4929-AE96-0C04027C0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300101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孤独症护理的方法与技巧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孤独症护理的挑战与解决方案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孤独症护理的案例分享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孤独症是一种神经发育障碍，主要表现为社交沟通障碍和重复性行为。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孤独症是一种复杂的神经发育障碍，通常在儿童早期出现。其主要特征包括社交沟通障碍、语言发展迟缓或异常、重复性行为以及兴趣和活动范围的局限性。这些特征在不同程度上影响个体的日常生活和学习。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孤独症的成因尚不完全清楚，但遗传和环境因素都被认为是重要因素。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研究表明，孤独症的成因是多方面的，包括遗传和环境因素。遗传因素包括基因突变和染色体异常，而环境因素可能包括孕期感染、化学物质暴露等。这些因素相互作用，导致神经发育异常，从而引发孤独症。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90" r="2149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孤独症对个体、家庭和社会都有深远的影响。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对个体和家庭的影响是多方面的。个体可能面临社交、语言和行为方面的挑战，而家庭则可能承受巨大的心理和经济压力。在社会层面上，孤独症对教育、就业和医疗资源的需求也带来了挑战。然而，通过早期干预和支持，个体和家庭可以获得改善生活质量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制定个性化的护理计划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根据孤独症患者的需求和特点，制定个性化的护理计划，提高他们的生活质量。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关注日常生活的便利性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为孤独症患者提供日常生活便利设施，如无障碍卫生间、安全居住环境等。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促进身心健康的护理活动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组织有益于孤独症患者身心健康的护理活动，如音乐疗法、艺术疗法等。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针对孤独症患者的社交障碍，进行有针对性的社交技能训练，帮助他们建立良好的人际关系。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模拟社交场景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模拟常见的社交场景，让孤独症患者进行角色扮演和互动，提高他们的社交适应能力。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鼓励家庭和社会对孤独症患者给予更多的支持和关注，帮助他们更好地融入社会。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促进社交技能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为孤独症患者家庭提供专业化的护理服务，减轻家庭成员的照顾负担。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50" b="15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提供专业护理服务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对家庭成员进行培训，使他们了解孤独症患者的护理知识和技能，提高家庭护理水平。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培训家庭成员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建立孤独症患者家庭之间的互助支持网络，让他们分享经验、互相帮助，共同应对挑战。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建立互助支持网络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孤独症护理的方法与技巧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日常生活技能的训练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针对孤独症患者的具体情况，进行日常生活技能的训练，如穿衣、洗漱、上厕所等，帮助他们更好地适应生活。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日常生活的环境布置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为孤独症患者提供舒适、安全、易于理解的生活环境，减少不必要的刺激和混乱。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日常生活的规律性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为孤独症患者建立规律的作息时间，包括起床、吃饭、睡觉等，有助于稳定他们的情绪和提高生活自理能力。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0" b="166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情绪表达和识别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教导孤独症患者如何表达自己的情绪和识别他人的情绪，有助于提高他们的社交技能和情感认知。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语言和非语言的沟通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了解孤独症患者的沟通方式，包括语言、手势、图片等，以便更好地与他们交流和理解他们的需求。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表达和理解的训练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通过训练，提高孤独症患者的语言表达和理解能力，帮助他们更好地与他人交流。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https://d.book118.com/926013001015010031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2024-08-29T11:10:46.143</cp:lastPrinted>
  <dcterms:created xsi:type="dcterms:W3CDTF">2024-08-29T03:10:46Z</dcterms:created>
  <dcterms:modified xsi:type="dcterms:W3CDTF">2024-08-29T03:10:48Z</dcterms:modified>
</cp:coreProperties>
</file>