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B53AE5B-F99C-44A2-986C-47BA2DD87C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620957-FC23-4B24-A6D5-06F76C4ABB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00EE17-5BFF-48ED-9B99-97D94AC7E1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4A7670-8920-49D1-96C3-9384808842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2B8C4E-EDA9-45DC-A4E2-B8C44295D9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58846A-6347-426C-9187-4717395195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B1D769-3D83-4ED0-BE48-64DA0F1176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FC1709-B445-4421-890C-D18E1FAFA8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22EF1E-811A-4653-B845-BA69768515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BFFB6A-39D2-4A15-93A4-3FEE4F023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974C5C-E885-44AD-A942-14789B3684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013020115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定价原理分析供应链与市场价格的互动关系</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定价原理概述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供应链对定价影响</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市场价格形成机制及影响因素</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供应链与市场价格互动关系分析</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案例研究：某行业供应链与市场价格互动实例</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定价原理概述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078" b="1007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定价是企业根据市场需求、成本结构和竞争状况，为产品或服务设定价格的过程。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价格是市场交易的核心，直接影响企业的市场份额、利润水平和品牌形象。合理的定价有助于企业实现盈利目标，提升市场竞争力。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定价重要性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定价定义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定价目标与策略</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定价目标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企业的定价目标通常包括利润最大化、市场份额提升、品牌形象塑造等。不同目标导向下的定价策略会有所差异。</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定价策略</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常见的定价策略包括成本导向定价、需求导向定价和竞争导向定价。企业可根据自身情况和市场环境选择适合的定价策略。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以产品成本为基础，加上预期利润来确定价格。这种方法简单易行，但可能忽略市场需求和竞争状况。</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成本导向定价法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根据市场需求和消费者心理来设定价格。这种方法能够更好地满足消费者需求，但需要对市场有深入的了解和预测。</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需求导向定价法</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根据竞争对手的价格水平来设定价格。这种方法有助于企业在竞争中保持优势，但需要密切关注市场动态和竞争对手的动向。</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竞争导向定价法</a:t>
            </a:r>
          </a:p>
        </p:txBody>
      </p:sp>
      <p:pic>
        <p:nvPicPr>
          <p:cNvPr id="9" name="Picture 9"/>
          <p:cNvPicPr>
            <a:picLocks noChangeAspect="1"/>
          </p:cNvPicPr>
          <p:nvPr/>
        </p:nvPicPr>
        <p:blipFill>
          <a:blip r:embed="rId2"/>
          <a:srcRect l="11125" r="111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定价方法及其特点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供应链对定价影响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供应链结构决定了产品从原材料到最终消费者的流通过程和环节，每个环节都会产生相应的成本。</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供应链中的成本传递是指上游企业的成本变动会沿着供应链传递到下游企业，最终影响产品的市场价格。</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供应链结构的复杂性和不透明性可能导致成本传递的不确定性和不稳定性，进而影响定价策略的制定。</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供应链结构与成本传递</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供应链中各环节企业之间的信息不对称是普遍存在的现象，例如供应商可能隐瞒原材料的真实成本，销售商可能隐瞒市场需求信息等。</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为了缓解信息不对称问题，企业可以采取一系列措施，如建立信息共享机制、加强合作伙伴之间的信任和沟通等。</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信息不对称会导致供应链中的企业无法准确评估产品的真实价值和市场接受度，从而影响定价决策的准确性。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供应链中信息不对称问题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供应链合作与协同是指供应链中各环节企业之间通过合作和协同，共同应对市场挑战和实现共赢。</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合作与协同可以降低供应链中的整体成本和风险，提高产品的市场竞争力，从而为企业制定更具吸引力的定价策略提供条件。</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在合作与协同的过程中，企业可以共同探讨市场需求、成本结构、竞争态势等因素，以制定更加合理和有效的定价策略。</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供应链合作与协同对定价策略影响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市场价格形成机制及影响因素</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消费者愿意并能够购买的商品或服务的数量。市场需求受消费者偏好、收入、价格等多种因素影响。</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市场供给</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生产者愿意并能够提供的商品或服务的数量。市场供给受生产成本、技术水平、价格等多种因素影响。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平衡原理</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当市场需求等于市场供给时，市场达到均衡状态，此时的价格为均衡价格，数量为均衡数量。当市场失衡时，价格会自发调整以恢复均衡。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市场需求与供给平衡原理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375" r="18375"/>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在完全竞争市场中，由于生产者众多且产品同质化，单个生产者无法影响市场价格，价格是市场供求关系的反映。</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完全竞争市场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在垄断竞争市场中，生产者具有一定程度的定价权，但受其他生产者和消费者行为的影响，价格仍在一定程度上反映市场供求关系。</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垄断竞争市场</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在寡头市场和垄断市场中，少数几个生产者或单个生产者控制市场价格，价格形成受生产者决策和市场供求关系共同影响。</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寡头市场和垄断市场</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竞争环境下价格形成过程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价格管制</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政府通过制定最高限价或最低限价等方式直接干预市场价格。</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税收政策</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政府通过调整税率和税收优惠政策等方式影响市场价格。</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市场监管</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政府通过打击价格欺诈、维护市场秩序等方式保障市场价格公正合理。</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政策法规对市场价格调控作用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https://d.book118.com/926013020115010042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2024-09-09T22:12:48.736</cp:lastPrinted>
  <dcterms:created xsi:type="dcterms:W3CDTF">2024-09-09T14:12:48Z</dcterms:created>
  <dcterms:modified xsi:type="dcterms:W3CDTF">2024-09-09T14:12:50Z</dcterms:modified>
</cp:coreProperties>
</file>