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EA3DB-A80F-4063-B810-E6198562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1C001-20DE-47E7-B779-22513012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34089-D424-4EDC-B3A6-69787F560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EE7EB-7499-452E-9ACF-F9C8BBD81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8E004-0E4F-4057-AE11-82B0C411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6D504-CAE7-4F08-9A1E-CA924387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3ECD3-6B2D-46CB-B449-2E04608A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E2734-457E-4E0D-8EF1-D09BC6E74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A89FC-517D-40F6-858D-6332FD2C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8862-3151-4558-93B1-402B0955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AC95-98C6-4D6C-85D9-A74D939AF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3022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急诊科病人突变病情的护理策略与观察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病人特点与分类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急诊科病人通常病情紧急、复杂多变，且年龄、性别、病因等各异，需要医护人员迅速准确地判断和处理。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根据病情严重程度，急诊科病人可分为濒危病人、危重病人和普通急诊病人。濒危病人需要立即抢救，危重病人病情严重但相对稳定，普通急诊病人则病情较轻。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突变病情是指病人在急诊科治疗期间，病情突然发生变化，如恶化、并发症等，需要医护人员及时调整治疗方案和护理措施。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突变病情可能导致病人生命体征不稳定、器官功能受损、治疗难度增加等不良后果，严重时甚至危及病人生命。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突变病情定义及危害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急诊科护士是病人治疗过程中的重要角色，需要密切观察病人病情变化，及时发现并处理突变病情，确保病人安全。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复杂多变，护士需要具备较高的专业素养和应急能力，同时还需要面对工作压力大、工作强度高等挑战。为了应对这些挑战，护士需要不断学习和提高自己的专业技能，加强与医生、病人及其家属的沟通协作，确保病人得到及时有效的治疗和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护理重要性与挑战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21" b="211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定期测量病人的生命体征，包括体温、心率、呼吸、血压等。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密切观察病人的意识、肤色、呼吸、疼痛等变化，及时发现异常情况。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了解病人的既往病史、用药史及过敏史等，为早期识别提供依据。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病情评估流程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根据病人的症状和体征，进行快速初步的病情评估。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收集病人的详细病史和相关检查结果，进行全面深入的病情评估。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根据病人的病情变化，随时进行动态评估，及时调整护理策略。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预警指标制定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预警系统建立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预警响应流程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预警系统建立与应用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利用现代技术手段，建立自动化预警系统，实时监测病人病情变化。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制定预警响应流程，明确各级护理人员的职责和响应措施，确保病人得到及时救治。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根据急诊科常见突变病情，制定相应的预警指标。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立即评估病情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迅速建立静脉通道，以便进行药物治疗和液体补充。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确保病人呼吸道通畅，必要时进行吸氧、吸痰等处理。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对病人进行快速、全面的评估，确定病情的严重程度和紧急程度。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对病人进行心电监护，及时发现和处理心律失常等异常情况。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根据病人的具体病情，制定个性化的护理方案，包括疼痛管理、液体管理、营养支持等方面。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考虑病人需求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917" b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在制定护理方案时，充分考虑病人的需求和意愿，提高病人的舒适度和满意度。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根据病人病情的变化和治疗效果，动态调整护理方案，确保病人得到最佳的护理效果。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https://d.book118.com/926013022150010052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2024-09-19T04:00:55.967</cp:lastPrinted>
  <dcterms:created xsi:type="dcterms:W3CDTF">2024-09-18T20:00:55Z</dcterms:created>
  <dcterms:modified xsi:type="dcterms:W3CDTF">2024-09-18T20:00:57Z</dcterms:modified>
</cp:coreProperties>
</file>