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4F8E3-3D29-4234-B11D-DD9523977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7DC21-A9BF-4590-9A5D-A4C8AD5B7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4D4E9-72B3-4307-BB65-ADEDCB1B6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5026E-FC6C-47F6-8A6E-1CC7E3CEA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DA3BD-116C-4F47-B747-3AC48240A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54DA4-329D-4207-B875-949EA8FCF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D7033-557D-40D7-9F26-E72180BB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0C335-6B13-4FF8-BF07-3B92D95F0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5CB9E-4224-4CE4-817C-1EF0D92F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8BAAA-42C7-4677-B5F5-1999CDCD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859F0-CDF5-4918-A1B5-79631553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4002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带教老师演讲PPT\n## 1.护理带教老师的基本职责与要求\n### 1.1护理带教老师的角色定位与职责\n### 1.2护理带教老师的能力要求\n### 1.3护理带教老师的培训与考核\n## 2.护理带教老师的工作方法与技巧\n### 2.1护理带教老师的教学方法与技巧\n### 2.2护理带教老师的评估与反馈技巧\n### 2.3护理带教老师的团队协作与沟通技巧\n## 3.护理带教老师在临床实践中的指导作用\n### 3.1护理带教老师在临床实践中的指导策略\n### 3.2护理带教老师对学生的个性化指导\n### 3.3护理带教老师在临床实践中的风险管理\n## 4.护理带教老师与学生的互动与沟通\n### 4.1护理带教老师与学生建立良好互动关系的方法\n### 4.2护理带教老师与学生沟通的技巧与策略\n### 4.3护理带教老师解决学生问题的方法与途径\n## 5.护理带教老师在临床教学中的创新与实践\n### 5.1护理带教老师在临床教学中的创新思维与方法\n### 5.2护理带教老师在临床教学中的实践案例分享\n### 5.3护理带教老师在临床教学中的持续改进与优化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护理带教老师演讲PPT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护理带教老师的基本职责与要求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负责学生的临床实践指导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的能力</a:t>
                </a:r>
                <a:endParaRPr/>
              </a:p>
            </p:txBody>
          </p:sp>
          <p:sp>
            <p:nvSpPr>
              <p:cNvPr id="17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负责学生的职业道德教育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  <p:sp>
            <p:nvSpPr>
              <p:cNvPr id="18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参与学生的考核与评估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进行考核</a:t>
                </a:r>
                <a:endParaRPr/>
              </a:p>
            </p:txBody>
          </p:sp>
          <p:sp>
            <p:nvSpPr>
              <p:cNvPr id="18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护理带教老师的角色定位与职责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专业知识扎实</a:t>
                </a:r>
                <a:endParaRPr/>
              </a:p>
            </p:txBody>
          </p:sp>
          <p:sp>
            <p:nvSpPr>
              <p:cNvPr id="1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临床动态</a:t>
                </a:r>
                <a:endParaRPr/>
              </a:p>
            </p:txBody>
          </p:sp>
        </p:grpSp>
        <p:grpSp>
          <p:nvGrpSpPr>
            <p:cNvPr id="19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教学能力突出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激发学生兴趣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沟通能力良好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与学生建立良好关系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与同事和家长进行有效沟通</a:t>
                </a:r>
                <a:endParaRPr/>
              </a:p>
            </p:txBody>
          </p:sp>
        </p:grpSp>
      </p:grpSp>
      <p:pic>
        <p:nvPicPr>
          <p:cNvPr id="19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护理带教老师的能力要求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护理带教老师的培训与考核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教学方法和技巧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护理带教老师的工作方法与技巧</a:t>
            </a:r>
            <a:endParaRPr/>
          </a:p>
        </p:txBody>
      </p:sp>
      <p:sp>
        <p:nvSpPr>
          <p:cNvPr id="2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讲授法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难点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示范法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操作示范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endParaRPr/>
              </a:p>
            </p:txBody>
          </p:sp>
          <p:pic>
            <p:nvPicPr>
              <p:cNvPr id="2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讨论法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的能力</a:t>
                </a:r>
                <a:endParaRPr/>
              </a:p>
            </p:txBody>
          </p:sp>
          <p:pic>
            <p:nvPicPr>
              <p:cNvPr id="2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护理带教老师的教学方法与技巧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进行考核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正面反馈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建设性意见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护理带教老师的评估与反馈技巧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带教老师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自己的想法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护理带教老师的团队协作与沟通技巧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护理带教老师在临床实践中的指导作用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发挥优势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克服不足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操作示范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临床思维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评估与反馈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护理带教老师在临床实践中的指导策略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https://d.book118.com/926014002021010051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护理带教老师演讲PPT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2024-09-16T18:38:47.912</cp:lastPrinted>
  <dcterms:created xsi:type="dcterms:W3CDTF">2024-09-16T10:38:47Z</dcterms:created>
  <dcterms:modified xsi:type="dcterms:W3CDTF">2024-09-16T10:38:49Z</dcterms:modified>
</cp:coreProperties>
</file>