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D9C5B-BB21-48B6-9321-BD545D5A5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EA766-400F-43A0-9934-1071A6603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E34F2-EF4D-4EA0-B012-758C3EE46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A8FAF-927A-474D-A506-13834CD04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CF3712-5DDB-4AA3-9956-BBAD308CA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92D976-B810-420C-8521-2A71218F5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F24E53-1ADA-4B21-BB42-D2FF31B83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63A3FB-0940-471E-8326-9778FD1C2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5D1A2-CFE9-4AE9-A076-4771051C9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14DF8-06D1-4B32-BBF5-1F773BC84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A34A8-AF06-436F-92A2-4D1101F0B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142342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市场调查方法与技术(第四版)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市场调查概述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市场调查方法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市场调查技术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市场调查流程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市场调查结果的应用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市场调查的挑战与解决方案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市场调查概述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市场调查是一种通过收集、整理、分析市场相关信息，以帮助企业了解市场趋势、消费者需求、竞争对手情况，为决策提供依据的活动。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市场调查的主要目的是为企业提供有关市场、消费者、竞争对手等方面的信息，帮助企业做出更明智的决策，提高市场竞争力。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市场调查的定义与目的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通过市场调查，企业可以了解消费者的需求、偏好和消费习惯，从而更好地满足市场需求，提高产品适销性。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了解市场需求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市场调查可以帮助企业及时了解市场变化和发展趋势，为企业制定适应市场发展的战略和计划提供依据。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把握市场趋势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通过市场调查，企业可以了解竞争对手的产品、价格、销售策略等信息，从而制定有针对性的竞争策略。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评估竞争对手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市场调查可以为企业提供全面、准确的市场信息，帮助企业做出更明智的决策，降低决策风险。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降低决策风险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市场调查起源于19世纪末20世纪初的美国，最初主要用于农产品市场调查。随着工业化和城市化的发展，市场调查逐渐扩展到工业产品、服务等领域。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互联网的普及，市场调查方法和技术不断更新和发展。传统的问卷调查、访谈等方法逐渐被在线调查、大数据分析等新技术所取代。同时，市场调查行业也不断壮大和专业化，出现了许多专业的市场调查公司和机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市场调查的历史与发展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市场调查方法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问卷设计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样本选择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根据调查目的和受众特点，设计结构合理、问题明确的问卷。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通过邮寄、电子邮件、电话等方式发放问卷，确保数据收集的准确性和完整性。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确定目标受众，选择合适的样本容量和抽样方法。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对收集到的数据进行整理、统计和分析，提取有用信息。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明确访谈目的和对象，制定访谈计划和提纲。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采用面对面、电话等方式进行访谈，记录受访者的观点和意见。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访谈整理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对访谈记录进行整理、分类和归纳，提取有价值的信息。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对访谈结果进行深入分析，发现受访者的需求、态度和行为特点。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访谈调查法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明确观察目的和对象，选择合适的观察方法和工具。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观察准备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深入现场，对观察对象进行直接、系统的观察，记录相关信息。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现场观察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对观察记录进行整理、分类和归纳，提取有用信息。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观察整理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对观察结果进行深入分析，发现观察对象的特点、规律和问题。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结果分析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观察调查法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根据实验目的和假设，设计实验方案和控制组。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实验设计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实验实施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结果解释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按照实验设计进行实验操作，记录实验数据。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对实验数据进行统计分析，检验假设是否成立。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对实验结果进行解释和讨论，提出相应的结论和建议。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实验调查法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市场调查技术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657" r="2465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确保每个样本被选中的概率相等，减少偏见和误差。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随机抽样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将总体划分为不同的层或组，从每层中随机抽取样本，以提高样本的代表性。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分层抽样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将总体划分为若干集群，随机选择部分集群进行调查，适用于大规模调查。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集群抽样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按照一定间隔从总体中抽取样本，简单易行但可能受周期性影响。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系统抽样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抽样技术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与被调查者面对面交流，收集深入、详细的信息。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访谈调查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通过控制实验条件，观察被调查者的反应，收集数据。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设计问卷，通过邮寄、电子邮件、电话等方式收集数据。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直接观察被调查者的行为、态度等，记录相关信息。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去除重复、无效数据，处理缺失值和异常值。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对数据进行标准化、归一化等处理，方便后续分析。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数据编码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将文字、图像等非数值数据转换为数值数据，便于统计分析。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选择合适的数据库或数据存储方式，确保数据安全、可靠。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对数据进行概括性描述，如均值、中位数、众数、方差等。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推论性统计分析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通过样本数据推断总体特征，如假设检验、置信区间等。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利用图表、图像等方式直观展示数据分布和规律。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运用算法挖掘数据中的潜在信息和关联规则，为决策提供支持。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https://d.book118.com/926014234240010045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2024-09-14T22:44:14.290</cp:lastPrinted>
  <dcterms:created xsi:type="dcterms:W3CDTF">2024-09-14T14:44:14Z</dcterms:created>
  <dcterms:modified xsi:type="dcterms:W3CDTF">2024-09-14T14:44:16Z</dcterms:modified>
</cp:coreProperties>
</file>