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9E3C7-0150-4118-A00F-8D9618A7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5EB8D-D3B2-4647-AFCD-7217824C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149C0-AA23-413D-930D-A72996E4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1C19F-BFCF-4347-9D0E-B732E5392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E6786-4435-49FD-926E-41C49A7F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23448-DDBF-4943-BB63-2AB2B6925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378D8-2958-40B5-AF69-2EC88E21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20679-8BBD-42F8-A47D-E617EA00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2D4CB-9192-4697-ACA7-490F1893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22BD4-7BDD-4063-BD07-AFCF60F6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D04DB-05CA-40EE-BEFD-1C1D448AA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5102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糖尿病查房配图图片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糖尿病的未来治疗方向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糖尿病的分类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糖尿病主要分为1型糖尿病、2型糖尿病、妊娠期糖尿病和其他特殊类型糖尿病。不同类型的糖尿病发病机制、治疗方法及预防措施有所不同。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糖尿病的症状主要包括多饮、多尿、多食、体重下降等，即“三多一少”。此外，还可能出现疲乏无力、视力模糊、皮肤瘙痒等症状。若出现这些症状，应及时就医检查血糖水平。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糖尿病基础知识 糖尿病的定义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糖尿病的危害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糖尿病是心血管疾病的高危因素，长期血糖控制不佳可导致动脉粥样硬化、冠心病、脑卒中等疾病。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长期高血糖可引起肾脏微血管病变，导致肾功能不全、肾衰竭等。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长期高血糖可损害视网膜血管，导致视网膜病变，如糖尿病性视网膜病变、白内障等。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糖尿病患者的免疫功能低下，容易发生各种急性感染，如肺炎、皮肤感染等。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急性感染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如糖尿病酮症酸中毒、高渗高血糖综合征等，可危及生命。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急性代谢紊乱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短期高血糖可引起周围神经病变，出现肢体麻木、疼痛等症状。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糖尿病患者需要控制饮食，限制糖分和脂肪的摄入量，对生活造成一定不便。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饮食限制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糖尿病患者运动时需要注意适量和适度，避免剧烈运动导致低血糖等不良反应。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糖尿病患者需要长期控制血糖，给患者带来一定的精神压力和心理负担。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保持规律的饮食习惯，避免暴饮暴食，有助于维持血糖稳定。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保持低糖、低脂、高纤维的饮食习惯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减少高糖、高脂食物的摄入，增加蔬菜、水果、全谷类食物的摄入，有助于控制血糖和血脂。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合理安排每餐热量，保持总热量摄入与身体需求相匹配，避免热量过剩导致肥胖。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https://d.book118.com/926015102210010044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2024-09-13T06:36:38.386</cp:lastPrinted>
  <dcterms:created xsi:type="dcterms:W3CDTF">2024-09-12T22:36:38Z</dcterms:created>
  <dcterms:modified xsi:type="dcterms:W3CDTF">2024-09-12T22:36:40Z</dcterms:modified>
</cp:coreProperties>
</file>