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70501-06E8-4333-B045-54EBE4916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F8D62-8A0A-4183-AAA5-FC73F1EF5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1C9F5-03F1-4592-AD10-7E8335B4F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EECD2-19A1-466E-9D71-52CC66F27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A12684-CF6F-4CF9-8745-41469DA42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A16660-4137-4613-B0B0-CFC994F6E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CA255F-2371-4B52-AC54-0533324BC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DF1B2-D85A-4EDA-A065-A216763D9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D2509-0485-4A5D-8580-0A8F94225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B0F63-697A-45D8-8926-8842A4F23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B45FE-6080-4959-B519-E463DBBF1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1523201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2024年度医院危重护理科护理工作计划课件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2024年度工作目标与任务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护理团队建设与培训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护理质量提升与安全管理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患者服务与满意度提升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合作与交流拓展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提高危重病人的生存率和生活质量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危重护理科作为医院重要的科室之一，承担着对危重病人进行全方位、精细化护理的责任，通过制定和执行科学合理的护理工作计划，可以显著提高危重病人的生存率和生活质量。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适应医疗改革和发展的需要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随着医疗改革的不断深入和医疗技术的不断进步，危重护理科需要不断适应新的形势和任务，通过制定年度工作计划，可以明确工作目标和方向，推动科室的持续发展。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保障病人安全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危重病人病情复杂、变化快，需要护理人员密切观察病情变化，及时发现和处理问题，确保病人的安全。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危重护理科作为医院重要的科室之一，其护理工作质量直接影响到医院的医疗质量和声誉，通过制定和执行科学合理的护理工作计划，可以提高医疗质量，增强医院的竞争力。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培养护理人才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危重护理科是医院培养高素质护理人才的重要基地之一，通过年度工作计划的制定和执行，可以为护理人员提供学习和成长的平台，促进护理人才的不断涌现。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促进病人康复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危重护理科通过对病人进行精细化、个性化的护理，可以促进病人的康复，缩短住院时间，减少并发症的发生。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危重护理科护理工作的重要性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2024年度工作回顾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工作成果与亮点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危重患者救治成功率提升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通过优化护理流程和提升护理技能，危重患者的救治成功率较往年有显著提升。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护理质量持续改进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实施定期的护理质量评估和反馈机制，针对问题及时整改，护理质量得到持续改进。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护士团队建设与培训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加强护士团队建设，提升团队凝聚力和协作能力，同时定期开展专业技能和人文素养培训，提高护士综合素质。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https://d.book118.com/926015232010010103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2024-09-28T03:14:48.176</cp:lastPrinted>
  <dcterms:created xsi:type="dcterms:W3CDTF">2024-09-27T19:14:48Z</dcterms:created>
  <dcterms:modified xsi:type="dcterms:W3CDTF">2024-09-27T19:14:50Z</dcterms:modified>
</cp:coreProperties>
</file>