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CAE127-7644-40C4-9877-D59D98F409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82F809-41B9-4D06-9204-D68B94D9F2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E1D879-0C02-4D56-9FA5-A043DFF42D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D13F07-CA6C-4471-ABDF-6C9D3D86CF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8007CF-F852-4DBD-BA39-B92D27C9FA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92AC75-C5A9-4525-93E4-3066466836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C7A60B-CB98-4E78-9A43-2C09014418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7D3A8F-0134-4416-985A-62E355D5C0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B2E9D8-74E8-4367-8D70-35BB6E7636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26DF67-AF9E-4476-B947-71404B5E5A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DE6AC7-F2E1-4766-9298-6362F4F7EF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5.jpeg" /><Relationship Id="rId6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27.jpeg" /><Relationship Id="rId4" Type="http://schemas.openxmlformats.org/officeDocument/2006/relationships/image" Target="../media/image28.jpeg" /><Relationship Id="rId5" Type="http://schemas.openxmlformats.org/officeDocument/2006/relationships/image" Target="../media/image29.jpeg" /><Relationship Id="rId6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6021143004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新生儿出院指导ppt制作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新生儿出院指导的重要性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新生儿出院前的准备工作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新生儿出院后的护理重点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新生儿疫苗接种计划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新生儿定期体检的重要性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如何制作高质量的新生儿出院指导PPT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新生儿出院指导的重要性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指导家长如何正确喂养、更换尿布、哄睡等基本护理技能，确保新生儿得到适当的照顾。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教会家长如何观察新生儿的生长和发育情况，及时发现异常情况并采取相应措施。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8368" b="836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指导家长如何与新生儿建立亲密关系，促进亲子互动和情感交流。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0" b="7900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帮助家长更好地照顾新生儿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提醒家长注意新生儿的保暖和防晒，预防感冒、中暑等问题。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指导家长如何预防新生儿感染、脐带感染等常见感染问题。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提醒家长注意新生儿的睡眠姿势和枕头高度，预防窒息和猝死等问题。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预防新生儿常见问题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教会家长如何观察新生儿的情绪变化和需求，培养良好的亲子关系。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引导家长树立正确的育儿观念，如尊重宝宝的个体差异、倡导自然养育等。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22617" b="22617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帮助家长了解新生儿的生理特点和需求，如体温调节、睡眠周期等。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提高家长对新生儿护理的认知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新生儿出院前的准备工作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57" b="255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9108" b="2910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581" b="558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准备新生儿用品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婴儿衣物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准备足够的婴儿衣服，包括连体衣、袜子、帽子等，确保宝宝温暖舒适。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尿布和湿巾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选购适合新生儿的尿布，并备足湿巾，以便随时更换尿布和清洁宝宝。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婴儿床和床上用品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为宝宝准备安全的婴儿床，并配备柔软的床垫、床单、被褥等床上用品。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了解如何给新生儿洗澡、换尿布、穿衣服等日常护理知识。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日常护理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健康检查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3833" r="238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4667" b="14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了解新生儿的健康检查项目和注意事项，以便及时发现和处理宝宝的健康问题。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了解如何防止新生儿发生意外事故，如防止窒息、跌落等。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了解新生儿护理知识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了解母乳喂养的优点、方法和注意事项，为宝宝提供充足的营养。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母乳喂养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了解人工喂养的要点和注意事项，确保宝宝获得足够的营养。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人工喂养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了解混合喂养的方法和注意事项，以便根据实际情况进行合理的喂养安排。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混合喂养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了解新生儿喂养知识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新生儿出院后的护理重点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63" r="18763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137" r="113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4390" b="1439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日常护理要点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保持适宜的室内温度和湿度，确保新生儿舒适生活。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定期更换尿布，保持皮肤清洁干燥，预防尿布疹。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每天洗澡，清洁皮肤和头发，促进血液循环。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定期修剪指甲，防止新生儿抓伤自己。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08" b="17908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598" r="16598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遵循医生指导进行喂养，确保新生儿获得足够的营养。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保持正确的哺乳姿势，避免新生儿吸入空气和溢奶。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建立规律的睡眠习惯，保证新生儿充足的睡眠时间。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创造安静、舒适的睡眠环境，避免干扰和刺激。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喂养和睡眠注意事项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https://d.book118.com/926021143004010050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2024-09-15T01:43:06.923</cp:lastPrinted>
  <dcterms:created xsi:type="dcterms:W3CDTF">2024-09-14T17:43:06Z</dcterms:created>
  <dcterms:modified xsi:type="dcterms:W3CDTF">2024-09-14T17:43:09Z</dcterms:modified>
</cp:coreProperties>
</file>