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D82C6B-FA01-4BDE-B0FB-67CE93311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AFB7D-708E-498D-BF17-798813DFD7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5F2170-26B7-4AC7-8CC7-34952CF91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5AB0DB-DD06-49CD-AA68-50B2BF52F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26342D-6C22-418B-A35E-4C051136A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6B7F62-899E-48BD-9DFB-ACD915EAB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D778C4-E3C0-4ED7-BCB7-92A7152B0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ABE7C8-AB0F-4BEE-BB6A-E395500358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2F898F-B62C-4412-B28B-88CBDE8B7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5BF570-3F3E-4EB9-AF73-7A702C0A1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B78C9E-2EB0-4961-BF0E-E0E862F82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02200523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促进旅游与燃料化学工业的协同发展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旅游与燃料化学工业关系概述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旅游资源在燃料化学工业中应用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燃料化学工业对旅游业推动作用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协同发展中存在问题和挑战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政策建议与措施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旅游与燃料化学工业关系概述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0846" b="2084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9685" r="968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旅游业现状及发展趋势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旅游业持续增长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随着全球经济发展和生活水平提高，旅游业呈现快速增长趋势，成为全球经济的重要支柱之一。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个性化和多元化需求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游客对旅游产品的需求越来越个性化和多元化，包括文化旅游、生态旅游、探险旅游等。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智能化和科技化发展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随着互联网和移动设备的普及，旅游业正朝着智能化和科技化方向发展，如在线预订、智能导游等。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167" r="181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技术创新和产业升级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燃料化学工业不断进行技术创新和产业升级，以提高产品质量、降低成本、增强竞争力。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燃料化学工业规模庞大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燃料化学工业是全球最大的工业之一，涵盖了石油、天然气、煤炭等多个领域。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环保和可持续发展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随着环保意识的提高，燃料化学工业正朝着更加环保和可持续的方向发展，如开发清洁能源、提高能源利用效率等。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燃料化学工业现状及发展趋势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资源共享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旅游业和燃料化学工业在资源上具有互补性，可以实现资源共享，如燃料化学工业可以为旅游业提供能源和原材料，而旅游业则可以为燃料化学工业提供市场和销售渠道。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333" b="333"/>
          <a:stretch>
            <a:fillRect/>
          </a:stretch>
        </p:blipFill>
        <p:spPr>
          <a:xfrm>
            <a:off x="-344549" y="2654722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互相促进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旅游业的发展可以带动燃料化学工业的发展，如旅游业的繁荣可以促进交通运输业的发展，进而增加对燃料的需求；同时，燃料化学工业的发展也可以为旅游业提供更加便捷、舒适的服务和体验。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环保合作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旅游业和燃料化学工业在环保方面有着共同的目标和责任，可以加强合作，共同推动环保事业的发展，如开发清洁能源、推广绿色旅游等。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两者间联系与互动关系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旅游资源在燃料化学工业中应用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211" r="16211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优先选择拥有丰富自然景观资源的地区，如山区、湖泊和海岸线等，以便将工业发展与旅游观光相结合。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燃料化学工业基地选址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在燃料化学工业发展过程中，注重生态环境的保护与恢复，确保自然景观资源的可持续利用。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生态保护与恢复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将燃料化学工业生产过程与自然景观相结合，开发具有科普教育意义的工业旅游项目，吸引游客参观。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工业旅游开发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自然景观资源利用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历史文化遗产保护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在燃料化学工业发展过程中，加强对历史文化遗产的保护，挖掘与工业发展相关的人文历史资源。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工业遗址改造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对具有历史价值的燃料化学工业遗址进行改造和再利用，打造成为旅游目的地和工业文化展示窗口。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旅游产品开发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结合人文历史资源，开发具有地域特色和文化内涵的旅游商品和纪念品，促进旅游消费。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人文历史资源挖掘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鼓励燃料化学工业与创意产业进行跨界合作，共同开发具有创新性和吸引力的旅游产品和项目。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2925" r="229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创意产业合作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运用艺术手段对燃料化学工业生产过程进行艺术化呈现，提升游客的观赏体验。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艺术化呈现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4167" r="4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运用现代科技手段，如虚拟现实、增强现实等，打造沉浸式的旅游体验，让游客更加深入地了解燃料化学工业的魅力。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科技手段应用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创意产业融合发展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燃料化学工业对旅游业推动作用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研发环保、高效的燃料产品，如生物燃料、氢燃料等，为旅游业提供绿色、可持续的动力来源，提升旅游目的地的吸引力。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新型燃料产品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开发具有地方特色的化工旅游商品，如化妆品、香料、工艺品等，丰富旅游购物选择，增加游客消费。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化工特色产品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针对旅游市场需求，提供个性化的燃料和化工产品定制服务，满足游客多样化需求。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95" r="1689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产品创新提升吸引力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清洁能源技术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推广使用清洁能源技术，如太阳能、风能等，在旅游交通工具和设施中降低碳排放，提升旅游目的地的环保形象。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化工安全技术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加强化工安全技术研发和应用，确保游客在参观燃料化学工业企业时的人身安全。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智能化技术应用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运用大数据、人工智能等技术手段，优化旅游行程安排、提高游览效率和舒适度。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技术进步改善游览体验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https://d.book118.com/926022005230010044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2024-09-13T10:51:57.224</cp:lastPrinted>
  <dcterms:created xsi:type="dcterms:W3CDTF">2024-09-13T02:51:57Z</dcterms:created>
  <dcterms:modified xsi:type="dcterms:W3CDTF">2024-09-13T02:51:59Z</dcterms:modified>
</cp:coreProperties>
</file>