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455A2-01C2-4DEA-9346-3B5398C15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E5A79-8169-4A26-B260-98444240C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B46DC-CA80-496A-BA91-F4A9C6829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4D66F-7714-48D5-979E-58EBC48A8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A438D5-DC2C-4E68-96F8-60729F471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9A20A0-36FE-48B5-A1A6-C3DC50397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686723-9D13-4AD8-B6DF-8360C1BD9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D3E21-0F69-4D41-BD92-062A6FDDE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21237-7D67-4D6C-88B1-4BD2DE6EA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613A5-D7C1-4E7A-9558-BEC09A8EE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8C945-6F7E-4C3B-B1C4-9559809FA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22034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《SPSS数据分析与应用》描述分析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数据导入与预处理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SPSS描述性统计分析操作实践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描述性统计分析在实际问题中应用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描述性统计分析注意事项及误区提示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88" r="226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起源与历史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SPSS（Statistical Package for the Social Sciences）最初是为社会科学领域的数据分析而开发的统计软件包，后来逐渐在各个领域得到广泛应用。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版本更新与变革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随着计算机技术的发展，SPSS不断更新和升级，从最初的DOS版本到Windows版本，再到现在的SPSS Statistics，功能和界面都得到了极大的提升。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收购与整合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SPSS公司最终被IBM收购，成为IBM旗下的大数据分析工具之一，与IBM的其他数据分析工具实现了整合。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SPSS软件背景与发展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数据管理功能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统计分析功能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图表展示功能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编程扩展功能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SPSS软件功能与特点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SPSS具有强大的数据管理功能，可以方便地导入、导出、整理和清洗数据。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SPSS可以生成各种统计图表，如直方图、散点图、箱线图等，直观地展示数据分析结果。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SPSS提供了丰富的统计分析方法，包括描述性统计、推论性统计、多元统计等。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SPSS支持语法编程，用户可以通过编写语法实现自动化的数据分析和报表生成。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SPSS软件应用领域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SPSS最初是为社会科学领域的数据分析而开发的，因此在社会科学领域有着广泛的应用，如心理学、教育学、社会学等。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医学与公共卫生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SPSS在医学和公共卫生领域也有广泛的应用，如临床试验数据分析、流行病学调查等。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市场研究与营销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SPSS可以帮助企业进行市场研究和营销分析，如消费者行为分析、市场细分等。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除了以上领域，SPSS还可以应用于金融、经济、管理等领域的数据分析。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数据导入与预处理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在SPSS中直接手动输入数据，适用于数据量较小的情况。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直接输入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外部文件导入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数据库导入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通过导入外部文件（如Excel、CSV、TXT等）将数据引入SPSS中，适用于大量数据的处理。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通过连接数据库（如MySQL、Oracle等），将数据库中的数据导入SPSS中，适用于对数据库中的数据进行处理和分析。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数据导入方法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重复值处理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数据类型转换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数据排序与筛选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对于数据中的重复值，可以进行删除或合并处理，以避免对分析结果产生干扰。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对于不同类型的数据（如文本、日期等），需要进行类型转换，以便于进行后续的数据分析和处理。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根据需要对数据进行排序和筛选，以便于更好地查看和分析数据。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对于数据中的缺失值，可以进行填充（如使用均值、中位数等）、删除或插值处理，以保证数据的完整性和准确性。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105" b="810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将数据按照一定的标准（如Z-score标准化）进行转换，以消除量纲和数量级对分析结果的影响。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数据分组与编码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计算新变量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数据汇总与统计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根据需要将数据进行分组和编码，以便于进行后续的统计分析。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根据已有的变量和计算公式，计算新的变量值，以丰富数据集的内容。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对数据进行汇总和统计，得出各种统计量（如均值、方差等），以便于更好地了解数据的分布和特征。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数据转换与计算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" b="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746" b="67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62" b="13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集中趋势分析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算术平均数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适用于数值型数据，反映数据的平均水平。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中位数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适用于顺序数据，反映数据的中等水平。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适用于各类数据，反映数据的多数水平。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最大值与最小值之差，简单明了但易受极端值影响。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上四分位数与下四分位数之差，反映中间50%数据的离散程度。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四分位数间距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衡量数据波动大小的常用指标，标准差是方差的算术平方根。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方差与标准差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离散程度分析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https://d.book118.com/926022034030010051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2024-09-16T20:30:11.672</cp:lastPrinted>
  <dcterms:created xsi:type="dcterms:W3CDTF">2024-09-16T12:30:11Z</dcterms:created>
  <dcterms:modified xsi:type="dcterms:W3CDTF">2024-09-16T12:30:13Z</dcterms:modified>
</cp:coreProperties>
</file>