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AA624-EB60-4E6C-96A2-01501C60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A6A4E-F3E5-4ACD-9301-26D05A908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A23C7-E6CB-48F7-AD38-177CE9686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4FD0D-96E0-4DD9-9796-9CB52B3D1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8D502-BE82-4F83-BE71-191E5E642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F7876-0683-4776-823D-333B80F3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10E4D-D08C-43F6-94AA-D240BE1A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DCFBC-2BFE-4B97-991D-5B7FF63A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16568-645A-44F1-9EF2-2F535D84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87D8D-0D32-4A8B-BB82-9BF51BAE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CCD30-3857-462E-9464-D52645B7C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43" r:id="rId2"/>
    <p:sldLayoutId id="2147486844" r:id="rId3"/>
    <p:sldLayoutId id="2147486845" r:id="rId4"/>
    <p:sldLayoutId id="2147486846" r:id="rId5"/>
    <p:sldLayoutId id="2147486847" r:id="rId6"/>
    <p:sldLayoutId id="2147486848" r:id="rId7"/>
    <p:sldLayoutId id="2147486849" r:id="rId8"/>
    <p:sldLayoutId id="2147486850" r:id="rId9"/>
    <p:sldLayoutId id="2147486851" r:id="rId10"/>
    <p:sldLayoutId id="214748685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220530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初中信息技术教育的意义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信息技术教育在初中教育中的重要性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信息技术教育在初中教育中的具体应用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信息技术教育在初中教育中的影响和作用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初中信息技术教育的挑战和对策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初中信息技术教育的未来发展趋势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信息技术教育在初中教育中的重要性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提升学生信息素养</a:t>
            </a:r>
            <a:endParaRPr lang="zh-CN" altLang="en-US"/>
          </a:p>
        </p:txBody>
      </p:sp>
      <p:sp>
        <p:nvSpPr>
          <p:cNvPr id="10488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初中信息技术教育：帮助学生掌握基本的信息技术知识和技能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信息素养：指学生获取、处理、应用信息的能力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重要性：提高学生的信息素养，使他们能够更好地适应信息社会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实践应用：通过信息技术教育，学生可以将所学知识应用到实际生活中，提高解决问题的能力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培养学生创新能力和实践能力</a:t>
            </a:r>
            <a:endParaRPr lang="zh-CN" altLang="en-US"/>
          </a:p>
        </p:txBody>
      </p:sp>
      <p:sp>
        <p:nvSpPr>
          <p:cNvPr id="10489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信息技术教育有助于培养学生的创新思维和解决问题的能力。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信息技术教育可以提供丰富的实践机会，让学生在实践中学习和掌握信息技术。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信息技术教育可以培养学生的团队协作能力和沟通能力。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信息技术教育可以培养学生的信息素养和信息道德，帮助学生更好地适应信息社会。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促进学生综合素质发展</a:t>
            </a:r>
            <a:endParaRPr lang="zh-CN" altLang="en-US"/>
          </a:p>
        </p:txBody>
      </p:sp>
      <p:sp>
        <p:nvSpPr>
          <p:cNvPr id="10490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信息技术教育有助于提高学生的思维能力和创造力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信息技术教育有助于培养学生的实践能力和团队合作精神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信息技术教育有助于提高学生的信息素养和信息处理能力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信息技术教育有助于培养学生的创新精神和解决问题的能力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信息技术教育在初中教育中的具体应用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信息技术课程设置</a:t>
            </a:r>
            <a:endParaRPr lang="zh-CN" altLang="en-US"/>
          </a:p>
        </p:txBody>
      </p:sp>
      <p:sp>
        <p:nvSpPr>
          <p:cNvPr id="10491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课程目标：培养学生的信息技术素养和技能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课程内容：包括计算机基础、网络技术、编程等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教学方法：采用项目式学习、探究式学习等方法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课程评价：注重过程性评价，关注学生的信息技术应用能力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信息技术与其他学科的整合</a:t>
            </a:r>
            <a:endParaRPr lang="zh-CN" altLang="en-US"/>
          </a:p>
        </p:txBody>
      </p:sp>
      <p:sp>
        <p:nvSpPr>
          <p:cNvPr id="104918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物理：利用信息技术进行实验模拟和结果分析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化学：利用信息技术进行化学实验和分子模拟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生物：利用信息技术进行生命科学实验和基因分析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数学：利用信息技术进行数据分析和建模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语文：利用信息技术进行阅读理解和写作训练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英语：利用信息技术进行听力训练和口语交流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信息技术在教育管理中的应用</a:t>
            </a:r>
            <a:endParaRPr lang="zh-CN" altLang="en-US"/>
          </a:p>
        </p:txBody>
      </p:sp>
      <p:sp>
        <p:nvSpPr>
          <p:cNvPr id="10492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学生信息管理：利用信息技术进行学生信息的收集、整理和分析，提高管理效率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教学资源管理：利用信息技术对教学资源进行分类、存储和检索，方便教师和学生使用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教学评价管理：利用信息技术对学生的学习情况进行实时跟踪和评价，为教师提供反馈和改进建议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家校沟通管理：利用信息技术建立家校沟通平台，方便家长和教师之间的交流和合作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2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信息技术教育在初中教育中的影响和作用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https://d.book118.com/926022053003010042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初中信息技术教育的意义</vt:lpstr>
      <vt:lpstr>目录</vt:lpstr>
      <vt:lpstr>信息技术教育在初中教育中的重要性</vt:lpstr>
      <vt:lpstr>提升学生信息素养</vt:lpstr>
      <vt:lpstr>培养学生创新能力和实践能力</vt:lpstr>
      <vt:lpstr>促进学生综合素质发展</vt:lpstr>
      <vt:lpstr>信息技术教育在初中教育中的具体应用</vt:lpstr>
      <vt:lpstr>信息技术课程设置</vt:lpstr>
      <vt:lpstr>信息技术与其他学科的整合</vt:lpstr>
      <vt:lpstr>信息技术在教育管理中的应用</vt:lpstr>
      <vt:lpstr>信息技术教育在初中教育中的影响和作用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2024-09-09T05:01:21.170</cp:lastPrinted>
  <dcterms:created xsi:type="dcterms:W3CDTF">2024-09-08T21:01:21Z</dcterms:created>
  <dcterms:modified xsi:type="dcterms:W3CDTF">2024-09-08T21:01:23Z</dcterms:modified>
</cp:coreProperties>
</file>