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943520D-AB6D-43EC-977D-A1316393EB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C0F0C37-A15F-40C3-B3F4-F599A26319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927E191-F323-4819-BD55-DFA956948E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ACFD9C4-E345-40D3-AFF8-920AE323E4A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8C0BC42-0A47-4019-B822-2DEC37569E7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D1DE658-371E-4E9C-A0A1-91A5B4BFA92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8B21185-C27A-4EC8-9140-8E0055E4EC2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35D7147-4364-433F-AB7A-FC83549CCBF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37C219E-D730-45A3-AE33-F6B7DF5EB56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9CC7FC-DB26-4B1E-9561-B1958FA366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B81D476-47E9-42F0-9603-CA2DAD0435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26022135114010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88841" y="1601801"/>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lt1">
                    <a:lumMod val="65000"/>
                    <a:alpha val="100000"/>
                  </a:schemeClr>
                </a:solidFill>
                <a:latin typeface="Microsoft Yahei"/>
                <a:ea typeface="Microsoft Yahei"/>
                <a:cs typeface="Microsoft Yahei"/>
              </a:rPr>
              <a:t>混频器中的干扰课件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混频器概述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混频器中的干扰类型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混频器中干扰的抑制方法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混频器中干扰抑制的实例分析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混频器中干扰抑制的未来展望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混频器概述</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混频器是一种将两个不同频率的信号进行混合，产生新的频率信号的电子器件。</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混频器在通信、雷达、电子对抗等领域中有着广泛的应用，主要用于信号的频率变换、信号的调制与解调、信号的频谱分析和信号的滤波等。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混频器的定义与作用</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混频器的作用</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混频器的定义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7192" b="17192"/>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混频器的分类</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按工作频段分类</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可以分为超高频混频器、微波混频器和毫米波混频器等。</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按电路形式分类</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可以分为单端混频器和平衡混频器等。</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按输入信号种类分类</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可以分为模拟信号混频器和数字信号混频器等。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混频器利用非线性元件（如晶体管、场效应管等）的特性，将两个不同频率的信号进行混合。</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非线性元件</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25" r="1662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频率变换</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25" r="1662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选择性滤波</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25" r="1662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通过非线性元件的作用，输入的两个不同频率的信号被转换成新的频率信号，完成频率变换。</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混频器通常会采用滤波器来抑制不需要的频率分量，提高输出信号的纯度。</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混频器的工作原理</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混频器中的干扰类型</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交调干扰是由于两个或多个信号同时作用在混频器上，产生的交调产物落入有用信号的频带而造成的干扰。</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当两个或多个信号同时输入混频器时，非线性器件会产生交调产物。这些交调产物可能落入有用信号的频带，从而对有用信号造成干扰。交调干扰与输入信号的幅度和频率有关，通常在信号功率较高时出现。</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3406" r="234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交调干扰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互调干扰是由于混频器输入信号的频率相互调制，产生的互调产物落入有用信号的频带而造成的干扰。</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当两个或多个信号同时作用在混频器上时，它们的频率可能会相互调制，产生互调产物。这些互调产物可能落入有用信号的频带，从而对有用信号造成干扰。互调干扰与输入信号的幅度和频率的调制关系有关。</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互调干扰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阻塞干扰是由于混频器输入端的强干扰信号导致混频器输出端的正常信号受到抑制或失真。</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当混频器输入端接收到强干扰信号时，由于混频器的非线性效应，这些强干扰信号可能会引起混频器的输出端正常信号受到抑制或失真。阻塞干扰通常在强干扰信号功率较高时出现。</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阻塞干扰</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杂散干扰</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杂散干扰是由于混频器内部产生的杂散成分落入有用信号的频带而造成的干扰。</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混频器在转换信号频率时，可能会产生一些杂散成分。这些杂散成分可能落入有用信号的频带，从而对有用信号造成干扰。杂散干扰通常与混频器的非线性效应有关。</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谐波干扰是由于混频器输入信号的谐波成分落入有用信号的频带而造成的干扰。</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当混频器输入端接收到具有谐波成分的信号时，这些谐波成分可能会落入有用信号的频带，从而对有用信号造成干扰。谐波干扰通常与输入信号的波形和幅度有关。</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谐波干扰</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混频器中干扰的抑制方法</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通过设计特定频率的滤波器，滤除混频器中不需要的干扰信号。</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滤波法是一种常见的抑制干扰的方法，通过设计具有特定频率响应的滤波器，可以有效地滤除混频器中不需要的干扰信号，提高信号的纯净度。常用的滤波器有低通滤波器、高通滤波器和带通滤波器等。</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滤波法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https://d.book118.com/926022135114010100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2024-09-24T12:47:32.565</cp:lastPrinted>
  <dcterms:created xsi:type="dcterms:W3CDTF">2024-09-24T04:47:32Z</dcterms:created>
  <dcterms:modified xsi:type="dcterms:W3CDTF">2024-09-24T04:47:34Z</dcterms:modified>
</cp:coreProperties>
</file>