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4351A-94F2-455E-80C0-BE2BC91D0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33572-1CBC-49B8-8460-8A1FDCE42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B07B1-2878-4755-86ED-222C7E9FB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2212D-5BB0-4FF2-B7BA-2FC922B74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7B33E3-36B9-4DEF-81AC-A0E9A2E45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E80D5E-D7BB-4ECB-B7AE-4E023196E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282ED4-E44C-4A1E-8496-8C7AE5673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39DCD-2FE0-46F1-84CC-66C8C9480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8179F-39C2-4E92-B760-723CD1534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C51EC-C983-4D4D-8A11-FB75CEB78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E0469-3877-41EF-A78B-484AA8AA7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241141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湿痰化热型咳嗽患者祛痰药物的中医制剂优化研究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湿痰化热型咳嗽概述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祛痰药物在湿痰化热型咳嗽中应用现状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中医制剂优化研究思路与方法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祛湿化痰类中药材资源开发与利用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新型辅助材料在中医制剂中应用探索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工艺流程优化与生产效率提升策略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湿痰化热型咳嗽概述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34" r="26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186" r="351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湿痰化热型咳嗽是指痰湿内蕴，郁而化热，痰热互结，阻滞肺道，导致肺气上逆而引发的咳嗽。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多因外感湿热之邪，或饮食不节，过食肥甘厚味，导致湿热内生，痰湿互结，上蒸于肺，肺失宣降而引起咳嗽。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咳嗽反复发作，咳声重浊，痰多色黄或白稠，胸闷脘痞，口干口苦，小便黄赤，大便粘滞不爽等。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根据患者的病史、症状、体征及舌脉等综合表现，结合中医辨证理论进行诊断。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治疗湿痰化热型咳嗽应遵循清热化痰、止咳平喘的原则，同时兼顾调理脾胃、祛湿化痰。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选用具有清热化痰、止咳平喘功效的中药，如黄芩、桑白皮、瓜蒌、浙贝母等。同时，根据患者的具体病情和体质特点，进行个性化的药物配伍和剂量调整。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治疗方法及药物选择原则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祛痰药物在湿痰化热型咳嗽中应用现状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中药祛痰药物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包括桔梗、半夏、贝酱、瓜蒌等，具有清热化痰、止咳平喘等功效，通过调节体内湿热平衡，促进痰液排出。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西药祛痰药物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如氨溴索、溴己新等，主要通过降低痰液粘稠度、促进呼吸道黏膜纤毛运动等方式，帮助患者排痰。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常用祛痰药物种类及作用机制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祛痰药物在湿痰化热型咳嗽患者中应用广泛，一定程度上能够缓解患者咳嗽、痰多等症状，提高生活质量。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部分患者对祛痰药物不敏感，治疗效果不佳；长期使用祛痰药物可能导致耐药性产生；部分祛痰药物存在副作用，如恶心、呕吐等。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临床应用效果及存在问题分析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患者需求与市场前景预测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随着健康意识的提高，患者对祛痰药物的需求逐渐增加，尤其对于疗效确切、副作用小的祛痰药物有着更高的期待。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市场前景预测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随着中医药在国际市场的逐渐认可和推广，中药祛痰药物的市场前景广阔；同时，针对湿痰化热型咳嗽的特效祛痰药物研发也将成为未来市场的热点。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中医制剂优化研究思路与方法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根据湿痰化热型咳嗽的中医证候特点，选择具有清热化痰、止咳平喘功效的中药组成复方。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辨证论治原则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君臣佐使原则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药性平衡原则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按照中药组方的君臣佐使原则，合理配伍各味中药，确保药物功效的协同发挥。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注意药物寒热温凉属性的平衡，避免过于寒凉或温热，以免加重病情。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中医理论指导下药物组方设计原则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选择咳嗽频率、咳痰量、痰液性状等作为主要评价指标，同时结合血常规、胸片等辅助检查指标，全面评估药物疗效。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评价指标筛选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采用随机、双盲、安慰剂对照等实验设计方法，确保实验结果的客观性和准确性。同时，结合动物实验和临床试验，多层次验证药物疗效。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实验方法建立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药效学评价指标筛选及实验方法建立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急性毒性试验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通过急性毒性试验，了解药物的单次最大给药量及可能产生的毒性反应，为临床用药提供安全剂量范围。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667" r="13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长期毒性试验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通过长期毒性试验，观察药物在连续给药情况下的毒性反应和蓄积情况，为临床长期用药提供安全性依据。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不良反应监测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在临床应用过程中，密切监测患者可能出现的不良反应，如恶心、呕吐、腹泻等，及时采取相应措施进行处理。同时，建立不良反应报告制度，定期汇总分析不良反应数据，为药物安全性评价提供有力支持。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安全性评价策略部署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祛湿化痰类中药材资源开发与利用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https://d.book118.com/926024114132010050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2024-09-15T21:08:02.257</cp:lastPrinted>
  <dcterms:created xsi:type="dcterms:W3CDTF">2024-09-15T13:08:02Z</dcterms:created>
  <dcterms:modified xsi:type="dcterms:W3CDTF">2024-09-15T13:08:04Z</dcterms:modified>
</cp:coreProperties>
</file>