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30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095114-9BBE-4F20-91AB-F023418A928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BC0407-2290-48DA-A079-86D9829A822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C0407-2290-48DA-A079-86D9829A8226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>
              <a:latin typeface="华文仿宋" panose="02010600040101010101" charset="-122"/>
              <a:ea typeface="华文仿宋" panose="02010600040101010101" charset="-122"/>
              <a:sym typeface="+mn-ea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>
              <a:latin typeface="华文仿宋" panose="02010600040101010101" charset="-122"/>
              <a:ea typeface="华文仿宋" panose="02010600040101010101" charset="-122"/>
              <a:sym typeface="+mn-ea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>
              <a:latin typeface="华文仿宋" panose="02010600040101010101" charset="-122"/>
              <a:ea typeface="华文仿宋" panose="02010600040101010101" charset="-122"/>
              <a:sym typeface="+mn-ea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>
              <a:latin typeface="华文仿宋" panose="02010600040101010101" charset="-122"/>
              <a:ea typeface="华文仿宋" panose="02010600040101010101" charset="-122"/>
              <a:sym typeface="+mn-ea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>
              <a:latin typeface="华文仿宋" panose="02010600040101010101" charset="-122"/>
              <a:ea typeface="华文仿宋" panose="02010600040101010101" charset="-122"/>
              <a:sym typeface="+mn-ea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rPr lang="zh-CN" altLang="zh-CN">
                <a:latin typeface="优设标题黑" panose="00000500000000000000" charset="-122"/>
                <a:ea typeface="优设标题黑" panose="00000500000000000000" charset="-122"/>
                <a:cs typeface="仿宋" panose="02010609060101010101" charset="-122"/>
                <a:sym typeface="+mn-lt"/>
              </a:rPr>
              <a:t>。</a:t>
            </a:r>
            <a:endParaRPr lang="zh-CN" altLang="zh-CN">
              <a:latin typeface="优设标题黑" panose="00000500000000000000" charset="-122"/>
              <a:ea typeface="优设标题黑" panose="00000500000000000000" charset="-122"/>
              <a:cs typeface="仿宋" panose="02010609060101010101" charset="-122"/>
              <a:sym typeface="+mn-lt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14D2A-B090-4194-BF0F-E99E5321C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4757B-9C01-4ECB-B241-A9BECC899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E7DCC-DCC9-4A07-A601-291BFE297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C6C2A-918A-42D5-87C0-A35037FEA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0E397E-A801-4167-A248-910F13EEC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7E8667-90F7-4E22-A019-4E01C2668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F67AF2-1AF9-4397-A0FA-F5FFD30CF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49E65-3044-4174-92B8-4E32907C2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EAC20-8312-4F75-B8E2-DF77FC83C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ECEA5-9A81-4886-AD46-60679336D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77F6F-89FC-450A-A5DE-42233B12D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0CAE1-3524-47B3-A37E-57368D7252C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3004-9212-4E46-885B-B7A2974C35C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0CAE1-3524-47B3-A37E-57368D7252C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3004-9212-4E46-885B-B7A2974C35C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0CAE1-3524-47B3-A37E-57368D7252C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3004-9212-4E46-885B-B7A2974C35C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0CAE1-3524-47B3-A37E-57368D7252C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3004-9212-4E46-885B-B7A2974C35C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0CAE1-3524-47B3-A37E-57368D7252C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3004-9212-4E46-885B-B7A2974C35C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0CAE1-3524-47B3-A37E-57368D7252C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3004-9212-4E46-885B-B7A2974C35C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0CAE1-3524-47B3-A37E-57368D7252C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3004-9212-4E46-885B-B7A2974C35C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0CAE1-3524-47B3-A37E-57368D7252C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3004-9212-4E46-885B-B7A2974C35C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0CAE1-3524-47B3-A37E-57368D7252C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3004-9212-4E46-885B-B7A2974C35C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0CAE1-3524-47B3-A37E-57368D7252C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3004-9212-4E46-885B-B7A2974C35C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0CAE1-3524-47B3-A37E-57368D7252C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543004-9212-4E46-885B-B7A2974C35C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310CAE1-3524-47B3-A37E-57368D7252C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5543004-9212-4E46-885B-B7A2974C35CD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tags" Target="../tags/tag22.xml" /><Relationship Id="rId25" Type="http://schemas.openxmlformats.org/officeDocument/2006/relationships/tags" Target="../tags/tag23.xml" /><Relationship Id="rId26" Type="http://schemas.openxmlformats.org/officeDocument/2006/relationships/tags" Target="../tags/tag24.xml" /><Relationship Id="rId27" Type="http://schemas.openxmlformats.org/officeDocument/2006/relationships/tags" Target="../tags/tag25.xml" /><Relationship Id="rId28" Type="http://schemas.openxmlformats.org/officeDocument/2006/relationships/tags" Target="../tags/tag26.xml" /><Relationship Id="rId29" Type="http://schemas.openxmlformats.org/officeDocument/2006/relationships/tags" Target="../tags/tag27.xml" /><Relationship Id="rId3" Type="http://schemas.openxmlformats.org/officeDocument/2006/relationships/tags" Target="../tags/tag1.xml" /><Relationship Id="rId30" Type="http://schemas.openxmlformats.org/officeDocument/2006/relationships/tags" Target="../tags/tag28.xml" /><Relationship Id="rId31" Type="http://schemas.openxmlformats.org/officeDocument/2006/relationships/tags" Target="../tags/tag29.xml" /><Relationship Id="rId32" Type="http://schemas.openxmlformats.org/officeDocument/2006/relationships/tags" Target="../tags/tag30.xml" /><Relationship Id="rId33" Type="http://schemas.openxmlformats.org/officeDocument/2006/relationships/tags" Target="../tags/tag31.xml" /><Relationship Id="rId34" Type="http://schemas.openxmlformats.org/officeDocument/2006/relationships/tags" Target="../tags/tag32.xml" /><Relationship Id="rId35" Type="http://schemas.openxmlformats.org/officeDocument/2006/relationships/tags" Target="../tags/tag33.xml" /><Relationship Id="rId36" Type="http://schemas.openxmlformats.org/officeDocument/2006/relationships/tags" Target="../tags/tag34.xml" /><Relationship Id="rId37" Type="http://schemas.openxmlformats.org/officeDocument/2006/relationships/tags" Target="../tags/tag35.xml" /><Relationship Id="rId38" Type="http://schemas.openxmlformats.org/officeDocument/2006/relationships/tags" Target="../tags/tag36.xml" /><Relationship Id="rId39" Type="http://schemas.openxmlformats.org/officeDocument/2006/relationships/tags" Target="../tags/tag37.xml" /><Relationship Id="rId4" Type="http://schemas.openxmlformats.org/officeDocument/2006/relationships/tags" Target="../tags/tag2.xml" /><Relationship Id="rId40" Type="http://schemas.openxmlformats.org/officeDocument/2006/relationships/tags" Target="../tags/tag38.xml" /><Relationship Id="rId41" Type="http://schemas.openxmlformats.org/officeDocument/2006/relationships/tags" Target="../tags/tag39.xml" /><Relationship Id="rId42" Type="http://schemas.openxmlformats.org/officeDocument/2006/relationships/tags" Target="../tags/tag40.xml" /><Relationship Id="rId43" Type="http://schemas.openxmlformats.org/officeDocument/2006/relationships/tags" Target="../tags/tag41.xml" /><Relationship Id="rId44" Type="http://schemas.openxmlformats.org/officeDocument/2006/relationships/tags" Target="../tags/tag42.xml" /><Relationship Id="rId45" Type="http://schemas.openxmlformats.org/officeDocument/2006/relationships/tags" Target="../tags/tag43.xml" /><Relationship Id="rId46" Type="http://schemas.openxmlformats.org/officeDocument/2006/relationships/tags" Target="../tags/tag44.xml" /><Relationship Id="rId47" Type="http://schemas.openxmlformats.org/officeDocument/2006/relationships/tags" Target="../tags/tag45.xml" /><Relationship Id="rId48" Type="http://schemas.openxmlformats.org/officeDocument/2006/relationships/tags" Target="../tags/tag46.xml" /><Relationship Id="rId49" Type="http://schemas.openxmlformats.org/officeDocument/2006/relationships/tags" Target="../tags/tag47.xml" /><Relationship Id="rId5" Type="http://schemas.openxmlformats.org/officeDocument/2006/relationships/tags" Target="../tags/tag3.xml" /><Relationship Id="rId50" Type="http://schemas.openxmlformats.org/officeDocument/2006/relationships/tags" Target="../tags/tag48.xml" /><Relationship Id="rId51" Type="http://schemas.openxmlformats.org/officeDocument/2006/relationships/tags" Target="../tags/tag49.xml" /><Relationship Id="rId52" Type="http://schemas.openxmlformats.org/officeDocument/2006/relationships/tags" Target="../tags/tag50.xml" /><Relationship Id="rId53" Type="http://schemas.openxmlformats.org/officeDocument/2006/relationships/image" Target="../media/image4.jpeg" /><Relationship Id="rId54" Type="http://schemas.openxmlformats.org/officeDocument/2006/relationships/image" Target="../media/image5.jpeg" /><Relationship Id="rId55" Type="http://schemas.openxmlformats.org/officeDocument/2006/relationships/image" Target="../media/image6.png" /><Relationship Id="rId56" Type="http://schemas.openxmlformats.org/officeDocument/2006/relationships/tags" Target="../tags/tag51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notesSlide" Target="../notesSlides/notesSlide3.xml" /><Relationship Id="rId20" Type="http://schemas.openxmlformats.org/officeDocument/2006/relationships/tags" Target="../tags/tag69.xml" /><Relationship Id="rId21" Type="http://schemas.openxmlformats.org/officeDocument/2006/relationships/tags" Target="../tags/tag70.xml" /><Relationship Id="rId22" Type="http://schemas.openxmlformats.org/officeDocument/2006/relationships/tags" Target="../tags/tag71.xml" /><Relationship Id="rId23" Type="http://schemas.openxmlformats.org/officeDocument/2006/relationships/tags" Target="../tags/tag72.xml" /><Relationship Id="rId24" Type="http://schemas.openxmlformats.org/officeDocument/2006/relationships/tags" Target="../tags/tag73.xml" /><Relationship Id="rId25" Type="http://schemas.openxmlformats.org/officeDocument/2006/relationships/tags" Target="../tags/tag74.xml" /><Relationship Id="rId26" Type="http://schemas.openxmlformats.org/officeDocument/2006/relationships/tags" Target="../tags/tag75.xml" /><Relationship Id="rId27" Type="http://schemas.openxmlformats.org/officeDocument/2006/relationships/tags" Target="../tags/tag76.xml" /><Relationship Id="rId28" Type="http://schemas.openxmlformats.org/officeDocument/2006/relationships/tags" Target="../tags/tag77.xml" /><Relationship Id="rId29" Type="http://schemas.openxmlformats.org/officeDocument/2006/relationships/tags" Target="../tags/tag78.xml" /><Relationship Id="rId3" Type="http://schemas.openxmlformats.org/officeDocument/2006/relationships/tags" Target="../tags/tag52.xml" /><Relationship Id="rId30" Type="http://schemas.openxmlformats.org/officeDocument/2006/relationships/tags" Target="../tags/tag79.xml" /><Relationship Id="rId31" Type="http://schemas.openxmlformats.org/officeDocument/2006/relationships/tags" Target="../tags/tag80.xml" /><Relationship Id="rId32" Type="http://schemas.openxmlformats.org/officeDocument/2006/relationships/tags" Target="../tags/tag81.xml" /><Relationship Id="rId33" Type="http://schemas.openxmlformats.org/officeDocument/2006/relationships/tags" Target="../tags/tag82.xml" /><Relationship Id="rId34" Type="http://schemas.openxmlformats.org/officeDocument/2006/relationships/tags" Target="../tags/tag83.xml" /><Relationship Id="rId35" Type="http://schemas.openxmlformats.org/officeDocument/2006/relationships/tags" Target="../tags/tag84.xml" /><Relationship Id="rId36" Type="http://schemas.openxmlformats.org/officeDocument/2006/relationships/tags" Target="../tags/tag85.xml" /><Relationship Id="rId37" Type="http://schemas.openxmlformats.org/officeDocument/2006/relationships/tags" Target="../tags/tag86.xml" /><Relationship Id="rId38" Type="http://schemas.openxmlformats.org/officeDocument/2006/relationships/tags" Target="../tags/tag87.xml" /><Relationship Id="rId39" Type="http://schemas.openxmlformats.org/officeDocument/2006/relationships/tags" Target="../tags/tag88.xml" /><Relationship Id="rId4" Type="http://schemas.openxmlformats.org/officeDocument/2006/relationships/tags" Target="../tags/tag53.xml" /><Relationship Id="rId40" Type="http://schemas.openxmlformats.org/officeDocument/2006/relationships/tags" Target="../tags/tag89.xml" /><Relationship Id="rId41" Type="http://schemas.openxmlformats.org/officeDocument/2006/relationships/tags" Target="../tags/tag90.xml" /><Relationship Id="rId42" Type="http://schemas.openxmlformats.org/officeDocument/2006/relationships/tags" Target="../tags/tag91.xml" /><Relationship Id="rId43" Type="http://schemas.openxmlformats.org/officeDocument/2006/relationships/tags" Target="../tags/tag92.xml" /><Relationship Id="rId44" Type="http://schemas.openxmlformats.org/officeDocument/2006/relationships/tags" Target="../tags/tag93.xml" /><Relationship Id="rId45" Type="http://schemas.openxmlformats.org/officeDocument/2006/relationships/tags" Target="../tags/tag94.xml" /><Relationship Id="rId46" Type="http://schemas.openxmlformats.org/officeDocument/2006/relationships/tags" Target="../tags/tag95.xml" /><Relationship Id="rId47" Type="http://schemas.openxmlformats.org/officeDocument/2006/relationships/tags" Target="../tags/tag96.xml" /><Relationship Id="rId48" Type="http://schemas.openxmlformats.org/officeDocument/2006/relationships/tags" Target="../tags/tag97.xml" /><Relationship Id="rId49" Type="http://schemas.openxmlformats.org/officeDocument/2006/relationships/tags" Target="../tags/tag98.xml" /><Relationship Id="rId5" Type="http://schemas.openxmlformats.org/officeDocument/2006/relationships/tags" Target="../tags/tag54.xml" /><Relationship Id="rId50" Type="http://schemas.openxmlformats.org/officeDocument/2006/relationships/tags" Target="../tags/tag99.xml" /><Relationship Id="rId51" Type="http://schemas.openxmlformats.org/officeDocument/2006/relationships/tags" Target="../tags/tag100.xml" /><Relationship Id="rId52" Type="http://schemas.openxmlformats.org/officeDocument/2006/relationships/tags" Target="../tags/tag101.xml" /><Relationship Id="rId53" Type="http://schemas.openxmlformats.org/officeDocument/2006/relationships/image" Target="../media/image4.jpeg" /><Relationship Id="rId54" Type="http://schemas.openxmlformats.org/officeDocument/2006/relationships/tags" Target="../tags/tag102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15" Type="http://schemas.openxmlformats.org/officeDocument/2006/relationships/tags" Target="../tags/tag115.xml" /><Relationship Id="rId16" Type="http://schemas.openxmlformats.org/officeDocument/2006/relationships/tags" Target="../tags/tag116.xml" /><Relationship Id="rId17" Type="http://schemas.openxmlformats.org/officeDocument/2006/relationships/tags" Target="../tags/tag117.xml" /><Relationship Id="rId18" Type="http://schemas.openxmlformats.org/officeDocument/2006/relationships/tags" Target="../tags/tag118.xml" /><Relationship Id="rId19" Type="http://schemas.openxmlformats.org/officeDocument/2006/relationships/tags" Target="../tags/tag11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120.xml" /><Relationship Id="rId21" Type="http://schemas.openxmlformats.org/officeDocument/2006/relationships/tags" Target="../tags/tag121.xml" /><Relationship Id="rId22" Type="http://schemas.openxmlformats.org/officeDocument/2006/relationships/tags" Target="../tags/tag122.xml" /><Relationship Id="rId23" Type="http://schemas.openxmlformats.org/officeDocument/2006/relationships/tags" Target="../tags/tag123.xml" /><Relationship Id="rId24" Type="http://schemas.openxmlformats.org/officeDocument/2006/relationships/tags" Target="../tags/tag124.xml" /><Relationship Id="rId25" Type="http://schemas.openxmlformats.org/officeDocument/2006/relationships/tags" Target="../tags/tag125.xml" /><Relationship Id="rId26" Type="http://schemas.openxmlformats.org/officeDocument/2006/relationships/tags" Target="../tags/tag126.xml" /><Relationship Id="rId27" Type="http://schemas.openxmlformats.org/officeDocument/2006/relationships/tags" Target="../tags/tag127.xml" /><Relationship Id="rId28" Type="http://schemas.openxmlformats.org/officeDocument/2006/relationships/tags" Target="../tags/tag128.xml" /><Relationship Id="rId29" Type="http://schemas.openxmlformats.org/officeDocument/2006/relationships/tags" Target="../tags/tag129.xml" /><Relationship Id="rId3" Type="http://schemas.openxmlformats.org/officeDocument/2006/relationships/tags" Target="../tags/tag103.xml" /><Relationship Id="rId30" Type="http://schemas.openxmlformats.org/officeDocument/2006/relationships/tags" Target="../tags/tag130.xml" /><Relationship Id="rId31" Type="http://schemas.openxmlformats.org/officeDocument/2006/relationships/tags" Target="../tags/tag131.xml" /><Relationship Id="rId32" Type="http://schemas.openxmlformats.org/officeDocument/2006/relationships/tags" Target="../tags/tag132.xml" /><Relationship Id="rId33" Type="http://schemas.openxmlformats.org/officeDocument/2006/relationships/tags" Target="../tags/tag133.xml" /><Relationship Id="rId34" Type="http://schemas.openxmlformats.org/officeDocument/2006/relationships/tags" Target="../tags/tag134.xml" /><Relationship Id="rId35" Type="http://schemas.openxmlformats.org/officeDocument/2006/relationships/tags" Target="../tags/tag135.xml" /><Relationship Id="rId36" Type="http://schemas.openxmlformats.org/officeDocument/2006/relationships/tags" Target="../tags/tag136.xml" /><Relationship Id="rId37" Type="http://schemas.openxmlformats.org/officeDocument/2006/relationships/tags" Target="../tags/tag137.xml" /><Relationship Id="rId38" Type="http://schemas.openxmlformats.org/officeDocument/2006/relationships/tags" Target="../tags/tag138.xml" /><Relationship Id="rId39" Type="http://schemas.openxmlformats.org/officeDocument/2006/relationships/tags" Target="../tags/tag139.xml" /><Relationship Id="rId4" Type="http://schemas.openxmlformats.org/officeDocument/2006/relationships/tags" Target="../tags/tag104.xml" /><Relationship Id="rId40" Type="http://schemas.openxmlformats.org/officeDocument/2006/relationships/tags" Target="../tags/tag140.xml" /><Relationship Id="rId41" Type="http://schemas.openxmlformats.org/officeDocument/2006/relationships/tags" Target="../tags/tag141.xml" /><Relationship Id="rId42" Type="http://schemas.openxmlformats.org/officeDocument/2006/relationships/tags" Target="../tags/tag142.xml" /><Relationship Id="rId43" Type="http://schemas.openxmlformats.org/officeDocument/2006/relationships/tags" Target="../tags/tag143.xml" /><Relationship Id="rId44" Type="http://schemas.openxmlformats.org/officeDocument/2006/relationships/tags" Target="../tags/tag144.xml" /><Relationship Id="rId45" Type="http://schemas.openxmlformats.org/officeDocument/2006/relationships/tags" Target="../tags/tag145.xml" /><Relationship Id="rId46" Type="http://schemas.openxmlformats.org/officeDocument/2006/relationships/tags" Target="../tags/tag146.xml" /><Relationship Id="rId47" Type="http://schemas.openxmlformats.org/officeDocument/2006/relationships/tags" Target="../tags/tag147.xml" /><Relationship Id="rId48" Type="http://schemas.openxmlformats.org/officeDocument/2006/relationships/tags" Target="../tags/tag148.xml" /><Relationship Id="rId49" Type="http://schemas.openxmlformats.org/officeDocument/2006/relationships/tags" Target="../tags/tag149.xml" /><Relationship Id="rId5" Type="http://schemas.openxmlformats.org/officeDocument/2006/relationships/tags" Target="../tags/tag105.xml" /><Relationship Id="rId50" Type="http://schemas.openxmlformats.org/officeDocument/2006/relationships/tags" Target="../tags/tag150.xml" /><Relationship Id="rId51" Type="http://schemas.openxmlformats.org/officeDocument/2006/relationships/tags" Target="../tags/tag151.xml" /><Relationship Id="rId52" Type="http://schemas.openxmlformats.org/officeDocument/2006/relationships/tags" Target="../tags/tag152.xml" /><Relationship Id="rId53" Type="http://schemas.openxmlformats.org/officeDocument/2006/relationships/image" Target="../media/image4.jpeg" /><Relationship Id="rId54" Type="http://schemas.openxmlformats.org/officeDocument/2006/relationships/tags" Target="../tags/tag153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notesSlide" Target="../notesSlides/notesSlide5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tags" Target="../tags/tag176.xml" /><Relationship Id="rId26" Type="http://schemas.openxmlformats.org/officeDocument/2006/relationships/tags" Target="../tags/tag177.xml" /><Relationship Id="rId27" Type="http://schemas.openxmlformats.org/officeDocument/2006/relationships/tags" Target="../tags/tag178.xml" /><Relationship Id="rId28" Type="http://schemas.openxmlformats.org/officeDocument/2006/relationships/tags" Target="../tags/tag179.xml" /><Relationship Id="rId29" Type="http://schemas.openxmlformats.org/officeDocument/2006/relationships/tags" Target="../tags/tag180.xml" /><Relationship Id="rId3" Type="http://schemas.openxmlformats.org/officeDocument/2006/relationships/tags" Target="../tags/tag154.xml" /><Relationship Id="rId30" Type="http://schemas.openxmlformats.org/officeDocument/2006/relationships/tags" Target="../tags/tag181.xml" /><Relationship Id="rId31" Type="http://schemas.openxmlformats.org/officeDocument/2006/relationships/tags" Target="../tags/tag182.xml" /><Relationship Id="rId32" Type="http://schemas.openxmlformats.org/officeDocument/2006/relationships/tags" Target="../tags/tag183.xml" /><Relationship Id="rId33" Type="http://schemas.openxmlformats.org/officeDocument/2006/relationships/tags" Target="../tags/tag184.xml" /><Relationship Id="rId34" Type="http://schemas.openxmlformats.org/officeDocument/2006/relationships/tags" Target="../tags/tag185.xml" /><Relationship Id="rId35" Type="http://schemas.openxmlformats.org/officeDocument/2006/relationships/tags" Target="../tags/tag186.xml" /><Relationship Id="rId36" Type="http://schemas.openxmlformats.org/officeDocument/2006/relationships/tags" Target="../tags/tag187.xml" /><Relationship Id="rId37" Type="http://schemas.openxmlformats.org/officeDocument/2006/relationships/tags" Target="../tags/tag188.xml" /><Relationship Id="rId38" Type="http://schemas.openxmlformats.org/officeDocument/2006/relationships/tags" Target="../tags/tag189.xml" /><Relationship Id="rId39" Type="http://schemas.openxmlformats.org/officeDocument/2006/relationships/tags" Target="../tags/tag190.xml" /><Relationship Id="rId4" Type="http://schemas.openxmlformats.org/officeDocument/2006/relationships/tags" Target="../tags/tag155.xml" /><Relationship Id="rId40" Type="http://schemas.openxmlformats.org/officeDocument/2006/relationships/tags" Target="../tags/tag191.xml" /><Relationship Id="rId41" Type="http://schemas.openxmlformats.org/officeDocument/2006/relationships/tags" Target="../tags/tag192.xml" /><Relationship Id="rId42" Type="http://schemas.openxmlformats.org/officeDocument/2006/relationships/tags" Target="../tags/tag193.xml" /><Relationship Id="rId43" Type="http://schemas.openxmlformats.org/officeDocument/2006/relationships/tags" Target="../tags/tag194.xml" /><Relationship Id="rId44" Type="http://schemas.openxmlformats.org/officeDocument/2006/relationships/tags" Target="../tags/tag195.xml" /><Relationship Id="rId45" Type="http://schemas.openxmlformats.org/officeDocument/2006/relationships/tags" Target="../tags/tag196.xml" /><Relationship Id="rId46" Type="http://schemas.openxmlformats.org/officeDocument/2006/relationships/tags" Target="../tags/tag197.xml" /><Relationship Id="rId47" Type="http://schemas.openxmlformats.org/officeDocument/2006/relationships/tags" Target="../tags/tag198.xml" /><Relationship Id="rId48" Type="http://schemas.openxmlformats.org/officeDocument/2006/relationships/tags" Target="../tags/tag199.xml" /><Relationship Id="rId49" Type="http://schemas.openxmlformats.org/officeDocument/2006/relationships/tags" Target="../tags/tag200.xml" /><Relationship Id="rId5" Type="http://schemas.openxmlformats.org/officeDocument/2006/relationships/tags" Target="../tags/tag156.xml" /><Relationship Id="rId50" Type="http://schemas.openxmlformats.org/officeDocument/2006/relationships/tags" Target="../tags/tag201.xml" /><Relationship Id="rId51" Type="http://schemas.openxmlformats.org/officeDocument/2006/relationships/tags" Target="../tags/tag202.xml" /><Relationship Id="rId52" Type="http://schemas.openxmlformats.org/officeDocument/2006/relationships/tags" Target="../tags/tag203.xml" /><Relationship Id="rId53" Type="http://schemas.openxmlformats.org/officeDocument/2006/relationships/image" Target="../media/image4.jpeg" /><Relationship Id="rId54" Type="http://schemas.openxmlformats.org/officeDocument/2006/relationships/tags" Target="../tags/tag204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notesSlide" Target="../notesSlides/notesSlide6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22" Type="http://schemas.openxmlformats.org/officeDocument/2006/relationships/tags" Target="../tags/tag224.xml" /><Relationship Id="rId23" Type="http://schemas.openxmlformats.org/officeDocument/2006/relationships/tags" Target="../tags/tag225.xml" /><Relationship Id="rId24" Type="http://schemas.openxmlformats.org/officeDocument/2006/relationships/tags" Target="../tags/tag226.xml" /><Relationship Id="rId25" Type="http://schemas.openxmlformats.org/officeDocument/2006/relationships/tags" Target="../tags/tag227.xml" /><Relationship Id="rId26" Type="http://schemas.openxmlformats.org/officeDocument/2006/relationships/tags" Target="../tags/tag228.xml" /><Relationship Id="rId27" Type="http://schemas.openxmlformats.org/officeDocument/2006/relationships/tags" Target="../tags/tag229.xml" /><Relationship Id="rId28" Type="http://schemas.openxmlformats.org/officeDocument/2006/relationships/tags" Target="../tags/tag230.xml" /><Relationship Id="rId29" Type="http://schemas.openxmlformats.org/officeDocument/2006/relationships/tags" Target="../tags/tag231.xml" /><Relationship Id="rId3" Type="http://schemas.openxmlformats.org/officeDocument/2006/relationships/tags" Target="../tags/tag205.xml" /><Relationship Id="rId30" Type="http://schemas.openxmlformats.org/officeDocument/2006/relationships/tags" Target="../tags/tag232.xml" /><Relationship Id="rId31" Type="http://schemas.openxmlformats.org/officeDocument/2006/relationships/tags" Target="../tags/tag233.xml" /><Relationship Id="rId32" Type="http://schemas.openxmlformats.org/officeDocument/2006/relationships/tags" Target="../tags/tag234.xml" /><Relationship Id="rId33" Type="http://schemas.openxmlformats.org/officeDocument/2006/relationships/tags" Target="../tags/tag235.xml" /><Relationship Id="rId34" Type="http://schemas.openxmlformats.org/officeDocument/2006/relationships/tags" Target="../tags/tag236.xml" /><Relationship Id="rId35" Type="http://schemas.openxmlformats.org/officeDocument/2006/relationships/tags" Target="../tags/tag237.xml" /><Relationship Id="rId36" Type="http://schemas.openxmlformats.org/officeDocument/2006/relationships/tags" Target="../tags/tag238.xml" /><Relationship Id="rId37" Type="http://schemas.openxmlformats.org/officeDocument/2006/relationships/tags" Target="../tags/tag239.xml" /><Relationship Id="rId38" Type="http://schemas.openxmlformats.org/officeDocument/2006/relationships/tags" Target="../tags/tag240.xml" /><Relationship Id="rId39" Type="http://schemas.openxmlformats.org/officeDocument/2006/relationships/tags" Target="../tags/tag241.xml" /><Relationship Id="rId4" Type="http://schemas.openxmlformats.org/officeDocument/2006/relationships/tags" Target="../tags/tag206.xml" /><Relationship Id="rId40" Type="http://schemas.openxmlformats.org/officeDocument/2006/relationships/tags" Target="../tags/tag242.xml" /><Relationship Id="rId41" Type="http://schemas.openxmlformats.org/officeDocument/2006/relationships/tags" Target="../tags/tag243.xml" /><Relationship Id="rId42" Type="http://schemas.openxmlformats.org/officeDocument/2006/relationships/tags" Target="../tags/tag244.xml" /><Relationship Id="rId43" Type="http://schemas.openxmlformats.org/officeDocument/2006/relationships/tags" Target="../tags/tag245.xml" /><Relationship Id="rId44" Type="http://schemas.openxmlformats.org/officeDocument/2006/relationships/tags" Target="../tags/tag246.xml" /><Relationship Id="rId45" Type="http://schemas.openxmlformats.org/officeDocument/2006/relationships/tags" Target="../tags/tag247.xml" /><Relationship Id="rId46" Type="http://schemas.openxmlformats.org/officeDocument/2006/relationships/tags" Target="../tags/tag248.xml" /><Relationship Id="rId47" Type="http://schemas.openxmlformats.org/officeDocument/2006/relationships/tags" Target="../tags/tag249.xml" /><Relationship Id="rId48" Type="http://schemas.openxmlformats.org/officeDocument/2006/relationships/tags" Target="../tags/tag250.xml" /><Relationship Id="rId49" Type="http://schemas.openxmlformats.org/officeDocument/2006/relationships/tags" Target="../tags/tag251.xml" /><Relationship Id="rId5" Type="http://schemas.openxmlformats.org/officeDocument/2006/relationships/tags" Target="../tags/tag207.xml" /><Relationship Id="rId50" Type="http://schemas.openxmlformats.org/officeDocument/2006/relationships/tags" Target="../tags/tag252.xml" /><Relationship Id="rId51" Type="http://schemas.openxmlformats.org/officeDocument/2006/relationships/tags" Target="../tags/tag253.xml" /><Relationship Id="rId52" Type="http://schemas.openxmlformats.org/officeDocument/2006/relationships/tags" Target="../tags/tag254.xml" /><Relationship Id="rId53" Type="http://schemas.openxmlformats.org/officeDocument/2006/relationships/tags" Target="../tags/tag255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18" Type="http://schemas.openxmlformats.org/officeDocument/2006/relationships/tags" Target="../tags/tag271.xml" /><Relationship Id="rId19" Type="http://schemas.openxmlformats.org/officeDocument/2006/relationships/tags" Target="../tags/tag272.xml" /><Relationship Id="rId2" Type="http://schemas.openxmlformats.org/officeDocument/2006/relationships/notesSlide" Target="../notesSlides/notesSlide7.xml" /><Relationship Id="rId20" Type="http://schemas.openxmlformats.org/officeDocument/2006/relationships/tags" Target="../tags/tag273.xml" /><Relationship Id="rId21" Type="http://schemas.openxmlformats.org/officeDocument/2006/relationships/tags" Target="../tags/tag274.xml" /><Relationship Id="rId22" Type="http://schemas.openxmlformats.org/officeDocument/2006/relationships/tags" Target="../tags/tag275.xml" /><Relationship Id="rId23" Type="http://schemas.openxmlformats.org/officeDocument/2006/relationships/tags" Target="../tags/tag276.xml" /><Relationship Id="rId24" Type="http://schemas.openxmlformats.org/officeDocument/2006/relationships/tags" Target="../tags/tag277.xml" /><Relationship Id="rId25" Type="http://schemas.openxmlformats.org/officeDocument/2006/relationships/tags" Target="../tags/tag278.xml" /><Relationship Id="rId26" Type="http://schemas.openxmlformats.org/officeDocument/2006/relationships/tags" Target="../tags/tag279.xml" /><Relationship Id="rId27" Type="http://schemas.openxmlformats.org/officeDocument/2006/relationships/tags" Target="../tags/tag280.xml" /><Relationship Id="rId28" Type="http://schemas.openxmlformats.org/officeDocument/2006/relationships/tags" Target="../tags/tag281.xml" /><Relationship Id="rId29" Type="http://schemas.openxmlformats.org/officeDocument/2006/relationships/tags" Target="../tags/tag282.xml" /><Relationship Id="rId3" Type="http://schemas.openxmlformats.org/officeDocument/2006/relationships/tags" Target="../tags/tag256.xml" /><Relationship Id="rId30" Type="http://schemas.openxmlformats.org/officeDocument/2006/relationships/tags" Target="../tags/tag283.xml" /><Relationship Id="rId31" Type="http://schemas.openxmlformats.org/officeDocument/2006/relationships/tags" Target="../tags/tag284.xml" /><Relationship Id="rId32" Type="http://schemas.openxmlformats.org/officeDocument/2006/relationships/tags" Target="../tags/tag285.xml" /><Relationship Id="rId33" Type="http://schemas.openxmlformats.org/officeDocument/2006/relationships/tags" Target="../tags/tag286.xml" /><Relationship Id="rId34" Type="http://schemas.openxmlformats.org/officeDocument/2006/relationships/tags" Target="../tags/tag287.xml" /><Relationship Id="rId35" Type="http://schemas.openxmlformats.org/officeDocument/2006/relationships/tags" Target="../tags/tag288.xml" /><Relationship Id="rId36" Type="http://schemas.openxmlformats.org/officeDocument/2006/relationships/tags" Target="../tags/tag289.xml" /><Relationship Id="rId37" Type="http://schemas.openxmlformats.org/officeDocument/2006/relationships/tags" Target="../tags/tag290.xml" /><Relationship Id="rId38" Type="http://schemas.openxmlformats.org/officeDocument/2006/relationships/tags" Target="../tags/tag291.xml" /><Relationship Id="rId39" Type="http://schemas.openxmlformats.org/officeDocument/2006/relationships/tags" Target="../tags/tag292.xml" /><Relationship Id="rId4" Type="http://schemas.openxmlformats.org/officeDocument/2006/relationships/tags" Target="../tags/tag257.xml" /><Relationship Id="rId40" Type="http://schemas.openxmlformats.org/officeDocument/2006/relationships/tags" Target="../tags/tag293.xml" /><Relationship Id="rId41" Type="http://schemas.openxmlformats.org/officeDocument/2006/relationships/tags" Target="../tags/tag294.xml" /><Relationship Id="rId42" Type="http://schemas.openxmlformats.org/officeDocument/2006/relationships/tags" Target="../tags/tag295.xml" /><Relationship Id="rId43" Type="http://schemas.openxmlformats.org/officeDocument/2006/relationships/tags" Target="../tags/tag296.xml" /><Relationship Id="rId44" Type="http://schemas.openxmlformats.org/officeDocument/2006/relationships/tags" Target="../tags/tag297.xml" /><Relationship Id="rId45" Type="http://schemas.openxmlformats.org/officeDocument/2006/relationships/tags" Target="../tags/tag298.xml" /><Relationship Id="rId46" Type="http://schemas.openxmlformats.org/officeDocument/2006/relationships/tags" Target="../tags/tag299.xml" /><Relationship Id="rId47" Type="http://schemas.openxmlformats.org/officeDocument/2006/relationships/tags" Target="../tags/tag300.xml" /><Relationship Id="rId48" Type="http://schemas.openxmlformats.org/officeDocument/2006/relationships/tags" Target="../tags/tag301.xml" /><Relationship Id="rId49" Type="http://schemas.openxmlformats.org/officeDocument/2006/relationships/tags" Target="../tags/tag302.xml" /><Relationship Id="rId5" Type="http://schemas.openxmlformats.org/officeDocument/2006/relationships/tags" Target="../tags/tag258.xml" /><Relationship Id="rId50" Type="http://schemas.openxmlformats.org/officeDocument/2006/relationships/tags" Target="../tags/tag303.xml" /><Relationship Id="rId51" Type="http://schemas.openxmlformats.org/officeDocument/2006/relationships/tags" Target="../tags/tag304.xml" /><Relationship Id="rId52" Type="http://schemas.openxmlformats.org/officeDocument/2006/relationships/tags" Target="../tags/tag305.xml" /><Relationship Id="rId53" Type="http://schemas.openxmlformats.org/officeDocument/2006/relationships/tags" Target="../tags/tag306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25103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8DA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右箭头 109"/>
          <p:cNvSpPr/>
          <p:nvPr/>
        </p:nvSpPr>
        <p:spPr>
          <a:xfrm>
            <a:off x="62865" y="2288540"/>
            <a:ext cx="12066270" cy="481965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000"/>
          </a:p>
        </p:txBody>
      </p:sp>
      <p:sp>
        <p:nvSpPr>
          <p:cNvPr id="13" name="矩形 12"/>
          <p:cNvSpPr/>
          <p:nvPr/>
        </p:nvSpPr>
        <p:spPr>
          <a:xfrm>
            <a:off x="685165" y="2127885"/>
            <a:ext cx="2493010" cy="70231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800" b="1">
                <a:latin typeface="仿宋" panose="02010609060101010101" charset="-122"/>
                <a:ea typeface="仿宋" panose="02010609060101010101" charset="-122"/>
              </a:rPr>
              <a:t>秦汉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4" name="文本框 110"/>
          <p:cNvSpPr txBox="1"/>
          <p:nvPr/>
        </p:nvSpPr>
        <p:spPr>
          <a:xfrm>
            <a:off x="807720" y="769620"/>
            <a:ext cx="1043432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latin typeface="华文新魏" panose="02010800040101010101" charset="-122"/>
                <a:ea typeface="华文新魏" panose="02010800040101010101" charset="-122"/>
              </a:rPr>
              <a:t>宏观印象：三国两晋南北朝是一个怎样的时代？</a:t>
            </a:r>
            <a:endParaRPr lang="zh-CN" altLang="en-US" sz="4000" b="1"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4383405" y="1668145"/>
            <a:ext cx="3051810" cy="1303020"/>
          </a:xfrm>
          <a:prstGeom prst="rect">
            <a:avLst/>
          </a:prstGeom>
          <a:solidFill>
            <a:schemeClr val="tx1"/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>
                <a:solidFill>
                  <a:schemeClr val="dk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zh-CN" altLang="en-US" sz="2800" b="1">
              <a:solidFill>
                <a:schemeClr val="bg1"/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algn="ctr"/>
            <a:r>
              <a:rPr lang="zh-CN" altLang="en-US" sz="2800" b="1">
                <a:solidFill>
                  <a:schemeClr val="bg1"/>
                </a:solidFill>
                <a:latin typeface="仿宋" panose="02010609060101010101" charset="-122"/>
                <a:ea typeface="仿宋" panose="02010609060101010101" charset="-122"/>
              </a:rPr>
              <a:t>三国两晋南北朝</a:t>
            </a:r>
            <a:endParaRPr lang="zh-CN" altLang="en-US" sz="2800" b="1">
              <a:solidFill>
                <a:schemeClr val="bg1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文本框 114"/>
          <p:cNvSpPr txBox="1"/>
          <p:nvPr/>
        </p:nvSpPr>
        <p:spPr>
          <a:xfrm>
            <a:off x="4975860" y="1668145"/>
            <a:ext cx="1859280" cy="7683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400" b="1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大分裂</a:t>
            </a:r>
            <a:endParaRPr lang="zh-CN" altLang="en-US" sz="4400" b="1">
              <a:solidFill>
                <a:srgbClr val="FFFF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7" name="文本框 118"/>
          <p:cNvSpPr txBox="1"/>
          <p:nvPr/>
        </p:nvSpPr>
        <p:spPr>
          <a:xfrm>
            <a:off x="3299460" y="2971165"/>
            <a:ext cx="544385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0070C0"/>
                </a:solidFill>
                <a:latin typeface="华文新魏" panose="02010800040101010101" charset="-122"/>
                <a:ea typeface="华文新魏" panose="02010800040101010101" charset="-122"/>
              </a:rPr>
              <a:t>历史如何重新走向统一？</a:t>
            </a:r>
            <a:endParaRPr lang="zh-CN" altLang="en-US" sz="4000" b="1">
              <a:solidFill>
                <a:srgbClr val="0070C0"/>
              </a:solidFill>
              <a:latin typeface="华文新魏" panose="02010800040101010101" charset="-122"/>
              <a:ea typeface="华文新魏" panose="02010800040101010101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8942705" y="2085340"/>
            <a:ext cx="2465070" cy="76517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800" b="1">
                <a:latin typeface="仿宋" panose="02010609060101010101" charset="-122"/>
                <a:ea typeface="仿宋" panose="02010609060101010101" charset="-122"/>
              </a:rPr>
              <a:t>隋唐</a:t>
            </a:r>
            <a:endParaRPr lang="zh-CN" altLang="en-US" sz="2800" b="1"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9" name="文本框 111"/>
          <p:cNvSpPr txBox="1"/>
          <p:nvPr/>
        </p:nvSpPr>
        <p:spPr>
          <a:xfrm>
            <a:off x="829945" y="2156460"/>
            <a:ext cx="15544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大一统</a:t>
            </a:r>
            <a:endParaRPr lang="zh-CN" altLang="en-US" sz="3600" b="1">
              <a:solidFill>
                <a:srgbClr val="FFFF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0" name="文本框 112"/>
          <p:cNvSpPr txBox="1"/>
          <p:nvPr/>
        </p:nvSpPr>
        <p:spPr>
          <a:xfrm>
            <a:off x="9055100" y="2145665"/>
            <a:ext cx="15544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FFFF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大一统</a:t>
            </a:r>
            <a:endParaRPr lang="zh-CN" altLang="en-US" sz="3600" b="1">
              <a:solidFill>
                <a:srgbClr val="FFFF00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cxnSp>
        <p:nvCxnSpPr>
          <p:cNvPr id="21" name="直接连接符 20"/>
          <p:cNvCxnSpPr/>
          <p:nvPr/>
        </p:nvCxnSpPr>
        <p:spPr>
          <a:xfrm flipH="1">
            <a:off x="1360170" y="2790825"/>
            <a:ext cx="11430" cy="81661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1337945" y="3620135"/>
            <a:ext cx="8875395" cy="1016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直接箭头连接符 22"/>
          <p:cNvCxnSpPr/>
          <p:nvPr/>
        </p:nvCxnSpPr>
        <p:spPr>
          <a:xfrm flipH="1" flipV="1">
            <a:off x="10203180" y="2839720"/>
            <a:ext cx="10160" cy="790575"/>
          </a:xfrm>
          <a:prstGeom prst="straightConnector1">
            <a:avLst/>
          </a:prstGeom>
          <a:ln w="38100">
            <a:tailEnd type="arrow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4" name="图片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975" y="3878580"/>
            <a:ext cx="10306050" cy="22098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矩形 4"/>
          <p:cNvSpPr/>
          <p:nvPr/>
        </p:nvSpPr>
        <p:spPr>
          <a:xfrm>
            <a:off x="0" y="0"/>
            <a:ext cx="12192001" cy="6858001"/>
          </a:xfrm>
          <a:prstGeom prst="rect">
            <a:avLst/>
          </a:prstGeom>
          <a:solidFill>
            <a:schemeClr val="tx2">
              <a:lumMod val="10000"/>
              <a:lumOff val="90000"/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-318" y="2161857"/>
            <a:ext cx="12192635" cy="2534285"/>
          </a:xfrm>
          <a:prstGeom prst="rect">
            <a:avLst/>
          </a:prstGeom>
          <a:solidFill>
            <a:schemeClr val="tx2">
              <a:lumMod val="50000"/>
              <a:lumOff val="50000"/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 panose="020b0503020204020204" charset="-122"/>
              <a:cs typeface="+mn-cs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80645" y="2686685"/>
            <a:ext cx="12174855" cy="15684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48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乱</a:t>
            </a:r>
            <a:r>
              <a:rPr kumimoji="1" lang="zh-CN" altLang="en-US" sz="4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与常</a:t>
            </a:r>
            <a:endParaRPr kumimoji="1" lang="zh-CN" altLang="en-US" sz="48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——</a:t>
            </a:r>
            <a:r>
              <a:rPr kumimoji="1" lang="zh-CN" altLang="en-US" sz="4800" b="1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 panose="020b0503020204020204" charset="-122"/>
                <a:cs typeface="+mn-cs"/>
              </a:rPr>
              <a:t>三国两晋南北朝的政权更迭与民族交融</a:t>
            </a:r>
            <a:endParaRPr kumimoji="1" lang="zh-CN" altLang="en-US" sz="48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8DA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1" name="直接连接符 10"/>
          <p:cNvCxnSpPr/>
          <p:nvPr/>
        </p:nvCxnSpPr>
        <p:spPr>
          <a:xfrm flipH="1">
            <a:off x="2837200" y="2887980"/>
            <a:ext cx="0" cy="108204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rgbClr val="4472C4"/>
          </a:lnRef>
          <a:fillRef idx="0">
            <a:srgbClr val="4472C4"/>
          </a:fillRef>
          <a:effectRef idx="0">
            <a:srgbClr val="4472C4"/>
          </a:effectRef>
          <a:fontRef idx="minor">
            <a:sysClr val="windowText" lastClr="000000"/>
          </a:fontRef>
        </p:style>
      </p:cxnSp>
      <p:sp>
        <p:nvSpPr>
          <p:cNvPr id="12" name="TextBox 2"/>
          <p:cNvSpPr txBox="1"/>
          <p:nvPr/>
        </p:nvSpPr>
        <p:spPr>
          <a:xfrm>
            <a:off x="938550" y="2748915"/>
            <a:ext cx="1684655" cy="13601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8000" b="1" spc="200">
                <a:solidFill>
                  <a:schemeClr val="accent1"/>
                </a:solidFill>
                <a:latin typeface="Arial" pitchFamily="34" charset="0"/>
                <a:ea typeface="微软雅黑" panose="020b0503020204020204" charset="-122"/>
                <a:cs typeface="Arial" pitchFamily="34" charset="0"/>
                <a:sym typeface="+mn-lt"/>
              </a:rPr>
              <a:t>01</a:t>
            </a:r>
            <a:endParaRPr lang="en-US" altLang="zh-CN" sz="8000" b="1" spc="200">
              <a:solidFill>
                <a:schemeClr val="accent1"/>
              </a:solidFill>
              <a:latin typeface="Arial" pitchFamily="34" charset="0"/>
              <a:ea typeface="微软雅黑" panose="020b0503020204020204" charset="-122"/>
              <a:cs typeface="Arial" pitchFamily="34" charset="0"/>
              <a:sym typeface="+mn-lt"/>
            </a:endParaRPr>
          </a:p>
        </p:txBody>
      </p:sp>
      <p:sp>
        <p:nvSpPr>
          <p:cNvPr id="13" name="标题 1"/>
          <p:cNvSpPr>
            <a:spLocks noGrp="1"/>
          </p:cNvSpPr>
          <p:nvPr/>
        </p:nvSpPr>
        <p:spPr>
          <a:xfrm>
            <a:off x="3147079" y="2888615"/>
            <a:ext cx="8861500" cy="108140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ts val="4800"/>
              <a:buFont typeface="Arial" pitchFamily="34" charset="0"/>
              <a:buNone/>
              <a:defRPr sz="4800" b="0" u="none" strike="noStrike" kern="1200" cap="none" spc="5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buSzTx/>
              <a:buNone/>
            </a:pPr>
            <a:r>
              <a:rPr lang="zh-CN" altLang="en-US" sz="5400" spc="220">
                <a:solidFill>
                  <a:srgbClr val="FF0000"/>
                </a:solidFill>
                <a:sym typeface="字酷堂清楷体" panose="02010601030101010101" pitchFamily="2" charset="-122"/>
              </a:rPr>
              <a:t>动荡中孕育统一</a:t>
            </a:r>
            <a:r>
              <a:rPr lang="zh-CN" altLang="en-US" sz="5400" spc="220">
                <a:sym typeface="字酷堂清楷体" panose="02010601030101010101" pitchFamily="2" charset="-122"/>
              </a:rPr>
              <a:t>：政权更迭</a:t>
            </a:r>
            <a:endParaRPr lang="zh-CN" altLang="en-US" sz="5400" spc="220">
              <a:sym typeface="字酷堂清楷体" panose="02010601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8DA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Freeform 30"/>
          <p:cNvSpPr>
            <a:spLocks noEditPoints="1"/>
          </p:cNvSpPr>
          <p:nvPr>
            <p:custDataLst>
              <p:tags r:id="rId3"/>
            </p:custDataLst>
          </p:nvPr>
        </p:nvSpPr>
        <p:spPr bwMode="auto">
          <a:xfrm rot="10800000" flipV="1">
            <a:off x="-53308" y="-19298"/>
            <a:ext cx="3860800" cy="561975"/>
          </a:xfrm>
          <a:custGeom>
            <a:gdLst>
              <a:gd name="T0" fmla="*/ 1411 w 1427"/>
              <a:gd name="T1" fmla="*/ 193 h 871"/>
              <a:gd name="T2" fmla="*/ 1412 w 1427"/>
              <a:gd name="T3" fmla="*/ 150 h 871"/>
              <a:gd name="T4" fmla="*/ 1419 w 1427"/>
              <a:gd name="T5" fmla="*/ 186 h 871"/>
              <a:gd name="T6" fmla="*/ 1418 w 1427"/>
              <a:gd name="T7" fmla="*/ 128 h 871"/>
              <a:gd name="T8" fmla="*/ 1393 w 1427"/>
              <a:gd name="T9" fmla="*/ 77 h 871"/>
              <a:gd name="T10" fmla="*/ 1299 w 1427"/>
              <a:gd name="T11" fmla="*/ 27 h 871"/>
              <a:gd name="T12" fmla="*/ 1107 w 1427"/>
              <a:gd name="T13" fmla="*/ 43 h 871"/>
              <a:gd name="T14" fmla="*/ 1069 w 1427"/>
              <a:gd name="T15" fmla="*/ 20 h 871"/>
              <a:gd name="T16" fmla="*/ 986 w 1427"/>
              <a:gd name="T17" fmla="*/ 28 h 871"/>
              <a:gd name="T18" fmla="*/ 861 w 1427"/>
              <a:gd name="T19" fmla="*/ 31 h 871"/>
              <a:gd name="T20" fmla="*/ 821 w 1427"/>
              <a:gd name="T21" fmla="*/ 18 h 871"/>
              <a:gd name="T22" fmla="*/ 742 w 1427"/>
              <a:gd name="T23" fmla="*/ 24 h 871"/>
              <a:gd name="T24" fmla="*/ 660 w 1427"/>
              <a:gd name="T25" fmla="*/ 14 h 871"/>
              <a:gd name="T26" fmla="*/ 626 w 1427"/>
              <a:gd name="T27" fmla="*/ 12 h 871"/>
              <a:gd name="T28" fmla="*/ 322 w 1427"/>
              <a:gd name="T29" fmla="*/ 40 h 871"/>
              <a:gd name="T30" fmla="*/ 275 w 1427"/>
              <a:gd name="T31" fmla="*/ 21 h 871"/>
              <a:gd name="T32" fmla="*/ 339 w 1427"/>
              <a:gd name="T33" fmla="*/ 21 h 871"/>
              <a:gd name="T34" fmla="*/ 156 w 1427"/>
              <a:gd name="T35" fmla="*/ 20 h 871"/>
              <a:gd name="T36" fmla="*/ 123 w 1427"/>
              <a:gd name="T37" fmla="*/ 14 h 871"/>
              <a:gd name="T38" fmla="*/ 69 w 1427"/>
              <a:gd name="T39" fmla="*/ 35 h 871"/>
              <a:gd name="T40" fmla="*/ 6 w 1427"/>
              <a:gd name="T41" fmla="*/ 205 h 871"/>
              <a:gd name="T42" fmla="*/ 22 w 1427"/>
              <a:gd name="T43" fmla="*/ 148 h 871"/>
              <a:gd name="T44" fmla="*/ 52 w 1427"/>
              <a:gd name="T45" fmla="*/ 64 h 871"/>
              <a:gd name="T46" fmla="*/ 33 w 1427"/>
              <a:gd name="T47" fmla="*/ 147 h 871"/>
              <a:gd name="T48" fmla="*/ 26 w 1427"/>
              <a:gd name="T49" fmla="*/ 257 h 871"/>
              <a:gd name="T50" fmla="*/ 29 w 1427"/>
              <a:gd name="T51" fmla="*/ 409 h 871"/>
              <a:gd name="T52" fmla="*/ 11 w 1427"/>
              <a:gd name="T53" fmla="*/ 376 h 871"/>
              <a:gd name="T54" fmla="*/ 3 w 1427"/>
              <a:gd name="T55" fmla="*/ 579 h 871"/>
              <a:gd name="T56" fmla="*/ 28 w 1427"/>
              <a:gd name="T57" fmla="*/ 664 h 871"/>
              <a:gd name="T58" fmla="*/ 11 w 1427"/>
              <a:gd name="T59" fmla="*/ 513 h 871"/>
              <a:gd name="T60" fmla="*/ 32 w 1427"/>
              <a:gd name="T61" fmla="*/ 495 h 871"/>
              <a:gd name="T62" fmla="*/ 34 w 1427"/>
              <a:gd name="T63" fmla="*/ 721 h 871"/>
              <a:gd name="T64" fmla="*/ 48 w 1427"/>
              <a:gd name="T65" fmla="*/ 802 h 871"/>
              <a:gd name="T66" fmla="*/ 68 w 1427"/>
              <a:gd name="T67" fmla="*/ 829 h 871"/>
              <a:gd name="T68" fmla="*/ 152 w 1427"/>
              <a:gd name="T69" fmla="*/ 869 h 871"/>
              <a:gd name="T70" fmla="*/ 323 w 1427"/>
              <a:gd name="T71" fmla="*/ 861 h 871"/>
              <a:gd name="T72" fmla="*/ 513 w 1427"/>
              <a:gd name="T73" fmla="*/ 862 h 871"/>
              <a:gd name="T74" fmla="*/ 867 w 1427"/>
              <a:gd name="T75" fmla="*/ 861 h 871"/>
              <a:gd name="T76" fmla="*/ 903 w 1427"/>
              <a:gd name="T77" fmla="*/ 851 h 871"/>
              <a:gd name="T78" fmla="*/ 1188 w 1427"/>
              <a:gd name="T79" fmla="*/ 845 h 871"/>
              <a:gd name="T80" fmla="*/ 1311 w 1427"/>
              <a:gd name="T81" fmla="*/ 846 h 871"/>
              <a:gd name="T82" fmla="*/ 1368 w 1427"/>
              <a:gd name="T83" fmla="*/ 800 h 871"/>
              <a:gd name="T84" fmla="*/ 1383 w 1427"/>
              <a:gd name="T85" fmla="*/ 412 h 871"/>
              <a:gd name="T86" fmla="*/ 1400 w 1427"/>
              <a:gd name="T87" fmla="*/ 502 h 871"/>
              <a:gd name="T88" fmla="*/ 1411 w 1427"/>
              <a:gd name="T89" fmla="*/ 402 h 871"/>
              <a:gd name="T90" fmla="*/ 1407 w 1427"/>
              <a:gd name="T91" fmla="*/ 338 h 871"/>
              <a:gd name="T92" fmla="*/ 1227 w 1427"/>
              <a:gd name="T93" fmla="*/ 62 h 871"/>
              <a:gd name="T94" fmla="*/ 1127 w 1427"/>
              <a:gd name="T95" fmla="*/ 69 h 871"/>
              <a:gd name="T96" fmla="*/ 952 w 1427"/>
              <a:gd name="T97" fmla="*/ 60 h 871"/>
              <a:gd name="T98" fmla="*/ 908 w 1427"/>
              <a:gd name="T99" fmla="*/ 66 h 871"/>
              <a:gd name="T100" fmla="*/ 621 w 1427"/>
              <a:gd name="T101" fmla="*/ 52 h 871"/>
              <a:gd name="T102" fmla="*/ 696 w 1427"/>
              <a:gd name="T103" fmla="*/ 67 h 871"/>
              <a:gd name="T104" fmla="*/ 444 w 1427"/>
              <a:gd name="T105" fmla="*/ 57 h 871"/>
              <a:gd name="T106" fmla="*/ 322 w 1427"/>
              <a:gd name="T107" fmla="*/ 69 h 871"/>
              <a:gd name="T108" fmla="*/ 55 w 1427"/>
              <a:gd name="T109" fmla="*/ 157 h 871"/>
              <a:gd name="T110" fmla="*/ 115 w 1427"/>
              <a:gd name="T111" fmla="*/ 68 h 871"/>
              <a:gd name="T112" fmla="*/ 60 w 1427"/>
              <a:gd name="T113" fmla="*/ 137 h 871"/>
              <a:gd name="T114" fmla="*/ 68 w 1427"/>
              <a:gd name="T115" fmla="*/ 424 h 871"/>
              <a:gd name="T116" fmla="*/ 595 w 1427"/>
              <a:gd name="T117" fmla="*/ 833 h 8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1427" h="871">
                <a:moveTo>
                  <a:pt x="1409" y="244"/>
                </a:moveTo>
                <a:cubicBezTo>
                  <a:pt x="1415" y="283"/>
                  <a:pt x="1416" y="244"/>
                  <a:pt x="1421" y="285"/>
                </a:cubicBezTo>
                <a:cubicBezTo>
                  <a:pt x="1426" y="285"/>
                  <a:pt x="1427" y="269"/>
                  <a:pt x="1426" y="246"/>
                </a:cubicBezTo>
                <a:cubicBezTo>
                  <a:pt x="1424" y="261"/>
                  <a:pt x="1418" y="237"/>
                  <a:pt x="1414" y="257"/>
                </a:cubicBezTo>
                <a:cubicBezTo>
                  <a:pt x="1412" y="223"/>
                  <a:pt x="1401" y="226"/>
                  <a:pt x="1406" y="189"/>
                </a:cubicBezTo>
                <a:cubicBezTo>
                  <a:pt x="1407" y="190"/>
                  <a:pt x="1407" y="190"/>
                  <a:pt x="1407" y="190"/>
                </a:cubicBezTo>
                <a:cubicBezTo>
                  <a:pt x="1403" y="174"/>
                  <a:pt x="1403" y="174"/>
                  <a:pt x="1403" y="174"/>
                </a:cubicBezTo>
                <a:cubicBezTo>
                  <a:pt x="1405" y="153"/>
                  <a:pt x="1405" y="153"/>
                  <a:pt x="1405" y="153"/>
                </a:cubicBezTo>
                <a:cubicBezTo>
                  <a:pt x="1411" y="166"/>
                  <a:pt x="1408" y="183"/>
                  <a:pt x="1411" y="193"/>
                </a:cubicBezTo>
                <a:cubicBezTo>
                  <a:pt x="1414" y="180"/>
                  <a:pt x="1413" y="171"/>
                  <a:pt x="1411" y="162"/>
                </a:cubicBezTo>
                <a:cubicBezTo>
                  <a:pt x="1410" y="158"/>
                  <a:pt x="1409" y="154"/>
                  <a:pt x="1407" y="146"/>
                </a:cubicBezTo>
                <a:cubicBezTo>
                  <a:pt x="1407" y="142"/>
                  <a:pt x="1406" y="139"/>
                  <a:pt x="1405" y="135"/>
                </a:cubicBezTo>
                <a:cubicBezTo>
                  <a:pt x="1404" y="131"/>
                  <a:pt x="1403" y="126"/>
                  <a:pt x="1402" y="122"/>
                </a:cubicBezTo>
                <a:cubicBezTo>
                  <a:pt x="1401" y="113"/>
                  <a:pt x="1401" y="112"/>
                  <a:pt x="1402" y="113"/>
                </a:cubicBezTo>
                <a:cubicBezTo>
                  <a:pt x="1403" y="114"/>
                  <a:pt x="1404" y="116"/>
                  <a:pt x="1405" y="119"/>
                </a:cubicBezTo>
                <a:cubicBezTo>
                  <a:pt x="1406" y="121"/>
                  <a:pt x="1407" y="124"/>
                  <a:pt x="1408" y="128"/>
                </a:cubicBezTo>
                <a:cubicBezTo>
                  <a:pt x="1409" y="131"/>
                  <a:pt x="1410" y="135"/>
                  <a:pt x="1411" y="139"/>
                </a:cubicBezTo>
                <a:cubicBezTo>
                  <a:pt x="1412" y="143"/>
                  <a:pt x="1412" y="147"/>
                  <a:pt x="1412" y="150"/>
                </a:cubicBezTo>
                <a:cubicBezTo>
                  <a:pt x="1413" y="153"/>
                  <a:pt x="1413" y="155"/>
                  <a:pt x="1414" y="157"/>
                </a:cubicBezTo>
                <a:cubicBezTo>
                  <a:pt x="1414" y="158"/>
                  <a:pt x="1415" y="159"/>
                  <a:pt x="1415" y="159"/>
                </a:cubicBezTo>
                <a:cubicBezTo>
                  <a:pt x="1415" y="157"/>
                  <a:pt x="1415" y="155"/>
                  <a:pt x="1415" y="153"/>
                </a:cubicBezTo>
                <a:cubicBezTo>
                  <a:pt x="1415" y="149"/>
                  <a:pt x="1415" y="146"/>
                  <a:pt x="1415" y="143"/>
                </a:cubicBezTo>
                <a:cubicBezTo>
                  <a:pt x="1415" y="136"/>
                  <a:pt x="1416" y="131"/>
                  <a:pt x="1417" y="132"/>
                </a:cubicBezTo>
                <a:cubicBezTo>
                  <a:pt x="1417" y="137"/>
                  <a:pt x="1418" y="141"/>
                  <a:pt x="1418" y="145"/>
                </a:cubicBezTo>
                <a:cubicBezTo>
                  <a:pt x="1418" y="148"/>
                  <a:pt x="1418" y="151"/>
                  <a:pt x="1418" y="153"/>
                </a:cubicBezTo>
                <a:cubicBezTo>
                  <a:pt x="1418" y="157"/>
                  <a:pt x="1419" y="159"/>
                  <a:pt x="1419" y="161"/>
                </a:cubicBezTo>
                <a:cubicBezTo>
                  <a:pt x="1420" y="166"/>
                  <a:pt x="1420" y="171"/>
                  <a:pt x="1419" y="186"/>
                </a:cubicBezTo>
                <a:cubicBezTo>
                  <a:pt x="1417" y="171"/>
                  <a:pt x="1417" y="189"/>
                  <a:pt x="1415" y="186"/>
                </a:cubicBezTo>
                <a:cubicBezTo>
                  <a:pt x="1417" y="190"/>
                  <a:pt x="1417" y="219"/>
                  <a:pt x="1416" y="239"/>
                </a:cubicBezTo>
                <a:cubicBezTo>
                  <a:pt x="1421" y="244"/>
                  <a:pt x="1420" y="222"/>
                  <a:pt x="1422" y="209"/>
                </a:cubicBezTo>
                <a:cubicBezTo>
                  <a:pt x="1419" y="197"/>
                  <a:pt x="1420" y="184"/>
                  <a:pt x="1421" y="173"/>
                </a:cubicBezTo>
                <a:cubicBezTo>
                  <a:pt x="1422" y="167"/>
                  <a:pt x="1422" y="161"/>
                  <a:pt x="1422" y="156"/>
                </a:cubicBezTo>
                <a:cubicBezTo>
                  <a:pt x="1422" y="153"/>
                  <a:pt x="1422" y="149"/>
                  <a:pt x="1421" y="145"/>
                </a:cubicBezTo>
                <a:cubicBezTo>
                  <a:pt x="1421" y="143"/>
                  <a:pt x="1421" y="141"/>
                  <a:pt x="1420" y="140"/>
                </a:cubicBezTo>
                <a:cubicBezTo>
                  <a:pt x="1420" y="138"/>
                  <a:pt x="1419" y="136"/>
                  <a:pt x="1419" y="135"/>
                </a:cubicBezTo>
                <a:cubicBezTo>
                  <a:pt x="1418" y="132"/>
                  <a:pt x="1418" y="130"/>
                  <a:pt x="1418" y="128"/>
                </a:cubicBezTo>
                <a:cubicBezTo>
                  <a:pt x="1417" y="126"/>
                  <a:pt x="1417" y="125"/>
                  <a:pt x="1416" y="123"/>
                </a:cubicBezTo>
                <a:cubicBezTo>
                  <a:pt x="1416" y="121"/>
                  <a:pt x="1415" y="119"/>
                  <a:pt x="1415" y="118"/>
                </a:cubicBezTo>
                <a:cubicBezTo>
                  <a:pt x="1415" y="116"/>
                  <a:pt x="1416" y="116"/>
                  <a:pt x="1417" y="118"/>
                </a:cubicBezTo>
                <a:cubicBezTo>
                  <a:pt x="1419" y="121"/>
                  <a:pt x="1422" y="130"/>
                  <a:pt x="1422" y="128"/>
                </a:cubicBezTo>
                <a:cubicBezTo>
                  <a:pt x="1421" y="120"/>
                  <a:pt x="1419" y="114"/>
                  <a:pt x="1418" y="111"/>
                </a:cubicBezTo>
                <a:cubicBezTo>
                  <a:pt x="1416" y="108"/>
                  <a:pt x="1415" y="107"/>
                  <a:pt x="1415" y="107"/>
                </a:cubicBezTo>
                <a:cubicBezTo>
                  <a:pt x="1413" y="107"/>
                  <a:pt x="1413" y="109"/>
                  <a:pt x="1410" y="104"/>
                </a:cubicBezTo>
                <a:cubicBezTo>
                  <a:pt x="1407" y="98"/>
                  <a:pt x="1404" y="93"/>
                  <a:pt x="1401" y="89"/>
                </a:cubicBezTo>
                <a:cubicBezTo>
                  <a:pt x="1399" y="84"/>
                  <a:pt x="1396" y="80"/>
                  <a:pt x="1393" y="77"/>
                </a:cubicBezTo>
                <a:cubicBezTo>
                  <a:pt x="1388" y="70"/>
                  <a:pt x="1384" y="65"/>
                  <a:pt x="1380" y="60"/>
                </a:cubicBezTo>
                <a:cubicBezTo>
                  <a:pt x="1378" y="57"/>
                  <a:pt x="1376" y="55"/>
                  <a:pt x="1373" y="53"/>
                </a:cubicBezTo>
                <a:cubicBezTo>
                  <a:pt x="1371" y="50"/>
                  <a:pt x="1369" y="48"/>
                  <a:pt x="1366" y="46"/>
                </a:cubicBezTo>
                <a:cubicBezTo>
                  <a:pt x="1363" y="44"/>
                  <a:pt x="1360" y="42"/>
                  <a:pt x="1357" y="39"/>
                </a:cubicBezTo>
                <a:cubicBezTo>
                  <a:pt x="1353" y="38"/>
                  <a:pt x="1350" y="35"/>
                  <a:pt x="1345" y="33"/>
                </a:cubicBezTo>
                <a:cubicBezTo>
                  <a:pt x="1337" y="32"/>
                  <a:pt x="1326" y="29"/>
                  <a:pt x="1314" y="28"/>
                </a:cubicBezTo>
                <a:cubicBezTo>
                  <a:pt x="1312" y="28"/>
                  <a:pt x="1311" y="28"/>
                  <a:pt x="1309" y="27"/>
                </a:cubicBezTo>
                <a:cubicBezTo>
                  <a:pt x="1307" y="27"/>
                  <a:pt x="1306" y="27"/>
                  <a:pt x="1304" y="27"/>
                </a:cubicBezTo>
                <a:cubicBezTo>
                  <a:pt x="1302" y="27"/>
                  <a:pt x="1301" y="27"/>
                  <a:pt x="1299" y="27"/>
                </a:cubicBezTo>
                <a:cubicBezTo>
                  <a:pt x="1296" y="27"/>
                  <a:pt x="1296" y="27"/>
                  <a:pt x="1296" y="27"/>
                </a:cubicBezTo>
                <a:cubicBezTo>
                  <a:pt x="1294" y="27"/>
                  <a:pt x="1294" y="27"/>
                  <a:pt x="1294" y="27"/>
                </a:cubicBezTo>
                <a:cubicBezTo>
                  <a:pt x="1290" y="27"/>
                  <a:pt x="1285" y="27"/>
                  <a:pt x="1280" y="27"/>
                </a:cubicBezTo>
                <a:cubicBezTo>
                  <a:pt x="1260" y="28"/>
                  <a:pt x="1238" y="27"/>
                  <a:pt x="1220" y="27"/>
                </a:cubicBezTo>
                <a:cubicBezTo>
                  <a:pt x="1224" y="25"/>
                  <a:pt x="1219" y="23"/>
                  <a:pt x="1217" y="22"/>
                </a:cubicBezTo>
                <a:cubicBezTo>
                  <a:pt x="1196" y="29"/>
                  <a:pt x="1203" y="26"/>
                  <a:pt x="1176" y="31"/>
                </a:cubicBezTo>
                <a:cubicBezTo>
                  <a:pt x="1199" y="34"/>
                  <a:pt x="1199" y="34"/>
                  <a:pt x="1199" y="34"/>
                </a:cubicBezTo>
                <a:cubicBezTo>
                  <a:pt x="1181" y="34"/>
                  <a:pt x="1166" y="40"/>
                  <a:pt x="1150" y="36"/>
                </a:cubicBezTo>
                <a:cubicBezTo>
                  <a:pt x="1172" y="43"/>
                  <a:pt x="1120" y="41"/>
                  <a:pt x="1107" y="43"/>
                </a:cubicBezTo>
                <a:cubicBezTo>
                  <a:pt x="1088" y="41"/>
                  <a:pt x="1069" y="46"/>
                  <a:pt x="1059" y="41"/>
                </a:cubicBezTo>
                <a:cubicBezTo>
                  <a:pt x="1062" y="41"/>
                  <a:pt x="1062" y="41"/>
                  <a:pt x="1062" y="41"/>
                </a:cubicBezTo>
                <a:cubicBezTo>
                  <a:pt x="1035" y="40"/>
                  <a:pt x="1035" y="40"/>
                  <a:pt x="1035" y="40"/>
                </a:cubicBezTo>
                <a:cubicBezTo>
                  <a:pt x="1038" y="34"/>
                  <a:pt x="1038" y="34"/>
                  <a:pt x="1038" y="34"/>
                </a:cubicBezTo>
                <a:cubicBezTo>
                  <a:pt x="1019" y="31"/>
                  <a:pt x="997" y="36"/>
                  <a:pt x="1003" y="38"/>
                </a:cubicBezTo>
                <a:cubicBezTo>
                  <a:pt x="983" y="36"/>
                  <a:pt x="995" y="36"/>
                  <a:pt x="992" y="32"/>
                </a:cubicBezTo>
                <a:cubicBezTo>
                  <a:pt x="1003" y="30"/>
                  <a:pt x="1027" y="25"/>
                  <a:pt x="1034" y="30"/>
                </a:cubicBezTo>
                <a:cubicBezTo>
                  <a:pt x="1032" y="30"/>
                  <a:pt x="1028" y="29"/>
                  <a:pt x="1027" y="30"/>
                </a:cubicBezTo>
                <a:cubicBezTo>
                  <a:pt x="1078" y="33"/>
                  <a:pt x="1043" y="22"/>
                  <a:pt x="1069" y="20"/>
                </a:cubicBezTo>
                <a:cubicBezTo>
                  <a:pt x="1056" y="20"/>
                  <a:pt x="1046" y="17"/>
                  <a:pt x="1032" y="18"/>
                </a:cubicBezTo>
                <a:cubicBezTo>
                  <a:pt x="1025" y="19"/>
                  <a:pt x="998" y="21"/>
                  <a:pt x="985" y="24"/>
                </a:cubicBezTo>
                <a:cubicBezTo>
                  <a:pt x="1003" y="21"/>
                  <a:pt x="1013" y="24"/>
                  <a:pt x="1027" y="26"/>
                </a:cubicBezTo>
                <a:cubicBezTo>
                  <a:pt x="1015" y="25"/>
                  <a:pt x="1013" y="29"/>
                  <a:pt x="1003" y="27"/>
                </a:cubicBezTo>
                <a:cubicBezTo>
                  <a:pt x="1006" y="26"/>
                  <a:pt x="1006" y="26"/>
                  <a:pt x="1006" y="26"/>
                </a:cubicBezTo>
                <a:cubicBezTo>
                  <a:pt x="993" y="28"/>
                  <a:pt x="993" y="28"/>
                  <a:pt x="993" y="28"/>
                </a:cubicBezTo>
                <a:cubicBezTo>
                  <a:pt x="991" y="24"/>
                  <a:pt x="956" y="27"/>
                  <a:pt x="976" y="22"/>
                </a:cubicBezTo>
                <a:cubicBezTo>
                  <a:pt x="958" y="23"/>
                  <a:pt x="970" y="26"/>
                  <a:pt x="953" y="27"/>
                </a:cubicBezTo>
                <a:cubicBezTo>
                  <a:pt x="986" y="28"/>
                  <a:pt x="986" y="28"/>
                  <a:pt x="986" y="28"/>
                </a:cubicBezTo>
                <a:cubicBezTo>
                  <a:pt x="986" y="33"/>
                  <a:pt x="986" y="33"/>
                  <a:pt x="986" y="33"/>
                </a:cubicBezTo>
                <a:cubicBezTo>
                  <a:pt x="974" y="35"/>
                  <a:pt x="971" y="32"/>
                  <a:pt x="957" y="33"/>
                </a:cubicBezTo>
                <a:cubicBezTo>
                  <a:pt x="959" y="37"/>
                  <a:pt x="959" y="37"/>
                  <a:pt x="959" y="37"/>
                </a:cubicBezTo>
                <a:cubicBezTo>
                  <a:pt x="935" y="33"/>
                  <a:pt x="935" y="33"/>
                  <a:pt x="935" y="33"/>
                </a:cubicBezTo>
                <a:cubicBezTo>
                  <a:pt x="938" y="36"/>
                  <a:pt x="920" y="35"/>
                  <a:pt x="915" y="36"/>
                </a:cubicBezTo>
                <a:cubicBezTo>
                  <a:pt x="902" y="34"/>
                  <a:pt x="911" y="27"/>
                  <a:pt x="889" y="31"/>
                </a:cubicBezTo>
                <a:cubicBezTo>
                  <a:pt x="890" y="31"/>
                  <a:pt x="890" y="31"/>
                  <a:pt x="890" y="31"/>
                </a:cubicBezTo>
                <a:cubicBezTo>
                  <a:pt x="878" y="33"/>
                  <a:pt x="870" y="34"/>
                  <a:pt x="852" y="33"/>
                </a:cubicBezTo>
                <a:cubicBezTo>
                  <a:pt x="853" y="32"/>
                  <a:pt x="858" y="31"/>
                  <a:pt x="861" y="31"/>
                </a:cubicBezTo>
                <a:cubicBezTo>
                  <a:pt x="835" y="28"/>
                  <a:pt x="795" y="36"/>
                  <a:pt x="784" y="29"/>
                </a:cubicBezTo>
                <a:cubicBezTo>
                  <a:pt x="786" y="25"/>
                  <a:pt x="796" y="27"/>
                  <a:pt x="797" y="23"/>
                </a:cubicBezTo>
                <a:cubicBezTo>
                  <a:pt x="835" y="28"/>
                  <a:pt x="824" y="16"/>
                  <a:pt x="870" y="19"/>
                </a:cubicBezTo>
                <a:cubicBezTo>
                  <a:pt x="872" y="29"/>
                  <a:pt x="908" y="14"/>
                  <a:pt x="917" y="23"/>
                </a:cubicBezTo>
                <a:cubicBezTo>
                  <a:pt x="899" y="22"/>
                  <a:pt x="875" y="28"/>
                  <a:pt x="878" y="29"/>
                </a:cubicBezTo>
                <a:cubicBezTo>
                  <a:pt x="895" y="28"/>
                  <a:pt x="918" y="28"/>
                  <a:pt x="929" y="29"/>
                </a:cubicBezTo>
                <a:cubicBezTo>
                  <a:pt x="919" y="26"/>
                  <a:pt x="922" y="21"/>
                  <a:pt x="930" y="17"/>
                </a:cubicBezTo>
                <a:cubicBezTo>
                  <a:pt x="903" y="20"/>
                  <a:pt x="855" y="14"/>
                  <a:pt x="817" y="13"/>
                </a:cubicBezTo>
                <a:cubicBezTo>
                  <a:pt x="821" y="18"/>
                  <a:pt x="821" y="18"/>
                  <a:pt x="821" y="18"/>
                </a:cubicBezTo>
                <a:cubicBezTo>
                  <a:pt x="789" y="23"/>
                  <a:pt x="825" y="13"/>
                  <a:pt x="800" y="13"/>
                </a:cubicBezTo>
                <a:cubicBezTo>
                  <a:pt x="788" y="17"/>
                  <a:pt x="788" y="17"/>
                  <a:pt x="788" y="17"/>
                </a:cubicBezTo>
                <a:cubicBezTo>
                  <a:pt x="787" y="16"/>
                  <a:pt x="787" y="16"/>
                  <a:pt x="787" y="16"/>
                </a:cubicBezTo>
                <a:cubicBezTo>
                  <a:pt x="768" y="22"/>
                  <a:pt x="768" y="22"/>
                  <a:pt x="768" y="22"/>
                </a:cubicBezTo>
                <a:cubicBezTo>
                  <a:pt x="781" y="21"/>
                  <a:pt x="775" y="17"/>
                  <a:pt x="790" y="20"/>
                </a:cubicBezTo>
                <a:cubicBezTo>
                  <a:pt x="803" y="21"/>
                  <a:pt x="789" y="24"/>
                  <a:pt x="786" y="27"/>
                </a:cubicBezTo>
                <a:cubicBezTo>
                  <a:pt x="777" y="25"/>
                  <a:pt x="745" y="27"/>
                  <a:pt x="765" y="23"/>
                </a:cubicBezTo>
                <a:cubicBezTo>
                  <a:pt x="730" y="28"/>
                  <a:pt x="730" y="28"/>
                  <a:pt x="730" y="28"/>
                </a:cubicBezTo>
                <a:cubicBezTo>
                  <a:pt x="730" y="26"/>
                  <a:pt x="738" y="25"/>
                  <a:pt x="742" y="24"/>
                </a:cubicBezTo>
                <a:cubicBezTo>
                  <a:pt x="717" y="25"/>
                  <a:pt x="717" y="25"/>
                  <a:pt x="717" y="25"/>
                </a:cubicBezTo>
                <a:cubicBezTo>
                  <a:pt x="718" y="24"/>
                  <a:pt x="718" y="24"/>
                  <a:pt x="718" y="24"/>
                </a:cubicBezTo>
                <a:cubicBezTo>
                  <a:pt x="698" y="27"/>
                  <a:pt x="670" y="27"/>
                  <a:pt x="654" y="31"/>
                </a:cubicBezTo>
                <a:cubicBezTo>
                  <a:pt x="688" y="35"/>
                  <a:pt x="638" y="36"/>
                  <a:pt x="641" y="39"/>
                </a:cubicBezTo>
                <a:cubicBezTo>
                  <a:pt x="629" y="38"/>
                  <a:pt x="625" y="28"/>
                  <a:pt x="651" y="24"/>
                </a:cubicBezTo>
                <a:cubicBezTo>
                  <a:pt x="658" y="28"/>
                  <a:pt x="676" y="23"/>
                  <a:pt x="689" y="23"/>
                </a:cubicBezTo>
                <a:cubicBezTo>
                  <a:pt x="672" y="21"/>
                  <a:pt x="667" y="24"/>
                  <a:pt x="653" y="24"/>
                </a:cubicBezTo>
                <a:cubicBezTo>
                  <a:pt x="663" y="22"/>
                  <a:pt x="636" y="21"/>
                  <a:pt x="636" y="19"/>
                </a:cubicBezTo>
                <a:cubicBezTo>
                  <a:pt x="638" y="17"/>
                  <a:pt x="643" y="12"/>
                  <a:pt x="660" y="14"/>
                </a:cubicBezTo>
                <a:cubicBezTo>
                  <a:pt x="686" y="15"/>
                  <a:pt x="663" y="19"/>
                  <a:pt x="671" y="19"/>
                </a:cubicBezTo>
                <a:cubicBezTo>
                  <a:pt x="677" y="24"/>
                  <a:pt x="706" y="18"/>
                  <a:pt x="722" y="19"/>
                </a:cubicBezTo>
                <a:cubicBezTo>
                  <a:pt x="723" y="20"/>
                  <a:pt x="718" y="20"/>
                  <a:pt x="716" y="21"/>
                </a:cubicBezTo>
                <a:cubicBezTo>
                  <a:pt x="729" y="20"/>
                  <a:pt x="757" y="20"/>
                  <a:pt x="759" y="17"/>
                </a:cubicBezTo>
                <a:cubicBezTo>
                  <a:pt x="726" y="19"/>
                  <a:pt x="726" y="19"/>
                  <a:pt x="726" y="19"/>
                </a:cubicBezTo>
                <a:cubicBezTo>
                  <a:pt x="718" y="18"/>
                  <a:pt x="736" y="16"/>
                  <a:pt x="726" y="14"/>
                </a:cubicBezTo>
                <a:cubicBezTo>
                  <a:pt x="718" y="15"/>
                  <a:pt x="709" y="15"/>
                  <a:pt x="699" y="14"/>
                </a:cubicBezTo>
                <a:cubicBezTo>
                  <a:pt x="701" y="13"/>
                  <a:pt x="701" y="13"/>
                  <a:pt x="701" y="13"/>
                </a:cubicBezTo>
                <a:cubicBezTo>
                  <a:pt x="681" y="10"/>
                  <a:pt x="649" y="11"/>
                  <a:pt x="626" y="12"/>
                </a:cubicBezTo>
                <a:cubicBezTo>
                  <a:pt x="621" y="21"/>
                  <a:pt x="609" y="26"/>
                  <a:pt x="599" y="34"/>
                </a:cubicBezTo>
                <a:cubicBezTo>
                  <a:pt x="564" y="35"/>
                  <a:pt x="528" y="34"/>
                  <a:pt x="491" y="33"/>
                </a:cubicBezTo>
                <a:cubicBezTo>
                  <a:pt x="492" y="34"/>
                  <a:pt x="492" y="36"/>
                  <a:pt x="490" y="38"/>
                </a:cubicBezTo>
                <a:cubicBezTo>
                  <a:pt x="479" y="35"/>
                  <a:pt x="460" y="37"/>
                  <a:pt x="461" y="33"/>
                </a:cubicBezTo>
                <a:cubicBezTo>
                  <a:pt x="450" y="37"/>
                  <a:pt x="418" y="40"/>
                  <a:pt x="424" y="44"/>
                </a:cubicBezTo>
                <a:cubicBezTo>
                  <a:pt x="423" y="45"/>
                  <a:pt x="421" y="45"/>
                  <a:pt x="420" y="45"/>
                </a:cubicBezTo>
                <a:cubicBezTo>
                  <a:pt x="406" y="40"/>
                  <a:pt x="386" y="37"/>
                  <a:pt x="350" y="36"/>
                </a:cubicBezTo>
                <a:cubicBezTo>
                  <a:pt x="343" y="36"/>
                  <a:pt x="342" y="38"/>
                  <a:pt x="344" y="42"/>
                </a:cubicBezTo>
                <a:cubicBezTo>
                  <a:pt x="336" y="41"/>
                  <a:pt x="329" y="40"/>
                  <a:pt x="322" y="40"/>
                </a:cubicBezTo>
                <a:cubicBezTo>
                  <a:pt x="327" y="38"/>
                  <a:pt x="331" y="36"/>
                  <a:pt x="342" y="35"/>
                </a:cubicBezTo>
                <a:cubicBezTo>
                  <a:pt x="285" y="34"/>
                  <a:pt x="285" y="34"/>
                  <a:pt x="285" y="34"/>
                </a:cubicBezTo>
                <a:cubicBezTo>
                  <a:pt x="290" y="32"/>
                  <a:pt x="290" y="32"/>
                  <a:pt x="290" y="32"/>
                </a:cubicBezTo>
                <a:cubicBezTo>
                  <a:pt x="268" y="35"/>
                  <a:pt x="268" y="35"/>
                  <a:pt x="268" y="35"/>
                </a:cubicBezTo>
                <a:cubicBezTo>
                  <a:pt x="280" y="34"/>
                  <a:pt x="299" y="35"/>
                  <a:pt x="295" y="39"/>
                </a:cubicBezTo>
                <a:cubicBezTo>
                  <a:pt x="270" y="42"/>
                  <a:pt x="255" y="38"/>
                  <a:pt x="234" y="43"/>
                </a:cubicBezTo>
                <a:cubicBezTo>
                  <a:pt x="234" y="36"/>
                  <a:pt x="227" y="34"/>
                  <a:pt x="234" y="30"/>
                </a:cubicBezTo>
                <a:cubicBezTo>
                  <a:pt x="236" y="30"/>
                  <a:pt x="236" y="30"/>
                  <a:pt x="237" y="30"/>
                </a:cubicBezTo>
                <a:cubicBezTo>
                  <a:pt x="245" y="26"/>
                  <a:pt x="262" y="22"/>
                  <a:pt x="275" y="21"/>
                </a:cubicBezTo>
                <a:cubicBezTo>
                  <a:pt x="228" y="18"/>
                  <a:pt x="240" y="21"/>
                  <a:pt x="199" y="19"/>
                </a:cubicBezTo>
                <a:cubicBezTo>
                  <a:pt x="196" y="15"/>
                  <a:pt x="237" y="14"/>
                  <a:pt x="227" y="11"/>
                </a:cubicBezTo>
                <a:cubicBezTo>
                  <a:pt x="266" y="14"/>
                  <a:pt x="266" y="14"/>
                  <a:pt x="266" y="14"/>
                </a:cubicBezTo>
                <a:cubicBezTo>
                  <a:pt x="259" y="14"/>
                  <a:pt x="259" y="15"/>
                  <a:pt x="255" y="16"/>
                </a:cubicBezTo>
                <a:cubicBezTo>
                  <a:pt x="282" y="12"/>
                  <a:pt x="291" y="16"/>
                  <a:pt x="311" y="11"/>
                </a:cubicBezTo>
                <a:cubicBezTo>
                  <a:pt x="324" y="13"/>
                  <a:pt x="292" y="15"/>
                  <a:pt x="306" y="16"/>
                </a:cubicBezTo>
                <a:cubicBezTo>
                  <a:pt x="294" y="16"/>
                  <a:pt x="282" y="21"/>
                  <a:pt x="277" y="25"/>
                </a:cubicBezTo>
                <a:cubicBezTo>
                  <a:pt x="307" y="26"/>
                  <a:pt x="294" y="19"/>
                  <a:pt x="320" y="17"/>
                </a:cubicBezTo>
                <a:cubicBezTo>
                  <a:pt x="339" y="21"/>
                  <a:pt x="339" y="21"/>
                  <a:pt x="339" y="21"/>
                </a:cubicBezTo>
                <a:cubicBezTo>
                  <a:pt x="350" y="20"/>
                  <a:pt x="335" y="19"/>
                  <a:pt x="334" y="18"/>
                </a:cubicBezTo>
                <a:cubicBezTo>
                  <a:pt x="349" y="16"/>
                  <a:pt x="354" y="19"/>
                  <a:pt x="365" y="19"/>
                </a:cubicBezTo>
                <a:cubicBezTo>
                  <a:pt x="361" y="18"/>
                  <a:pt x="354" y="17"/>
                  <a:pt x="356" y="16"/>
                </a:cubicBezTo>
                <a:cubicBezTo>
                  <a:pt x="374" y="19"/>
                  <a:pt x="391" y="17"/>
                  <a:pt x="408" y="23"/>
                </a:cubicBezTo>
                <a:cubicBezTo>
                  <a:pt x="398" y="20"/>
                  <a:pt x="419" y="15"/>
                  <a:pt x="426" y="14"/>
                </a:cubicBezTo>
                <a:cubicBezTo>
                  <a:pt x="392" y="8"/>
                  <a:pt x="392" y="8"/>
                  <a:pt x="392" y="8"/>
                </a:cubicBezTo>
                <a:cubicBezTo>
                  <a:pt x="349" y="10"/>
                  <a:pt x="323" y="7"/>
                  <a:pt x="276" y="10"/>
                </a:cubicBezTo>
                <a:cubicBezTo>
                  <a:pt x="279" y="8"/>
                  <a:pt x="279" y="8"/>
                  <a:pt x="279" y="8"/>
                </a:cubicBezTo>
                <a:cubicBezTo>
                  <a:pt x="206" y="0"/>
                  <a:pt x="218" y="20"/>
                  <a:pt x="156" y="20"/>
                </a:cubicBezTo>
                <a:cubicBezTo>
                  <a:pt x="155" y="19"/>
                  <a:pt x="155" y="18"/>
                  <a:pt x="154" y="18"/>
                </a:cubicBezTo>
                <a:cubicBezTo>
                  <a:pt x="153" y="18"/>
                  <a:pt x="152" y="17"/>
                  <a:pt x="150" y="17"/>
                </a:cubicBezTo>
                <a:cubicBezTo>
                  <a:pt x="145" y="17"/>
                  <a:pt x="140" y="17"/>
                  <a:pt x="134" y="18"/>
                </a:cubicBezTo>
                <a:cubicBezTo>
                  <a:pt x="123" y="20"/>
                  <a:pt x="114" y="23"/>
                  <a:pt x="115" y="20"/>
                </a:cubicBezTo>
                <a:cubicBezTo>
                  <a:pt x="119" y="19"/>
                  <a:pt x="122" y="18"/>
                  <a:pt x="125" y="17"/>
                </a:cubicBezTo>
                <a:cubicBezTo>
                  <a:pt x="127" y="17"/>
                  <a:pt x="130" y="17"/>
                  <a:pt x="131" y="16"/>
                </a:cubicBezTo>
                <a:cubicBezTo>
                  <a:pt x="135" y="15"/>
                  <a:pt x="137" y="15"/>
                  <a:pt x="137" y="14"/>
                </a:cubicBezTo>
                <a:cubicBezTo>
                  <a:pt x="138" y="13"/>
                  <a:pt x="135" y="13"/>
                  <a:pt x="130" y="12"/>
                </a:cubicBezTo>
                <a:cubicBezTo>
                  <a:pt x="128" y="13"/>
                  <a:pt x="125" y="13"/>
                  <a:pt x="123" y="14"/>
                </a:cubicBezTo>
                <a:cubicBezTo>
                  <a:pt x="121" y="15"/>
                  <a:pt x="119" y="15"/>
                  <a:pt x="117" y="16"/>
                </a:cubicBezTo>
                <a:cubicBezTo>
                  <a:pt x="113" y="18"/>
                  <a:pt x="109" y="20"/>
                  <a:pt x="105" y="22"/>
                </a:cubicBezTo>
                <a:cubicBezTo>
                  <a:pt x="103" y="23"/>
                  <a:pt x="100" y="24"/>
                  <a:pt x="98" y="25"/>
                </a:cubicBezTo>
                <a:cubicBezTo>
                  <a:pt x="96" y="27"/>
                  <a:pt x="93" y="28"/>
                  <a:pt x="90" y="29"/>
                </a:cubicBezTo>
                <a:cubicBezTo>
                  <a:pt x="89" y="30"/>
                  <a:pt x="87" y="31"/>
                  <a:pt x="86" y="32"/>
                </a:cubicBezTo>
                <a:cubicBezTo>
                  <a:pt x="84" y="32"/>
                  <a:pt x="83" y="33"/>
                  <a:pt x="81" y="34"/>
                </a:cubicBezTo>
                <a:cubicBezTo>
                  <a:pt x="78" y="36"/>
                  <a:pt x="75" y="38"/>
                  <a:pt x="71" y="40"/>
                </a:cubicBezTo>
                <a:cubicBezTo>
                  <a:pt x="75" y="35"/>
                  <a:pt x="71" y="37"/>
                  <a:pt x="69" y="37"/>
                </a:cubicBezTo>
                <a:cubicBezTo>
                  <a:pt x="68" y="37"/>
                  <a:pt x="67" y="37"/>
                  <a:pt x="69" y="35"/>
                </a:cubicBezTo>
                <a:cubicBezTo>
                  <a:pt x="70" y="33"/>
                  <a:pt x="74" y="30"/>
                  <a:pt x="81" y="26"/>
                </a:cubicBezTo>
                <a:cubicBezTo>
                  <a:pt x="60" y="37"/>
                  <a:pt x="46" y="51"/>
                  <a:pt x="36" y="65"/>
                </a:cubicBezTo>
                <a:cubicBezTo>
                  <a:pt x="31" y="71"/>
                  <a:pt x="28" y="78"/>
                  <a:pt x="25" y="84"/>
                </a:cubicBezTo>
                <a:cubicBezTo>
                  <a:pt x="23" y="90"/>
                  <a:pt x="21" y="97"/>
                  <a:pt x="20" y="103"/>
                </a:cubicBezTo>
                <a:cubicBezTo>
                  <a:pt x="15" y="122"/>
                  <a:pt x="14" y="133"/>
                  <a:pt x="13" y="140"/>
                </a:cubicBezTo>
                <a:cubicBezTo>
                  <a:pt x="12" y="147"/>
                  <a:pt x="11" y="150"/>
                  <a:pt x="10" y="153"/>
                </a:cubicBezTo>
                <a:cubicBezTo>
                  <a:pt x="8" y="156"/>
                  <a:pt x="6" y="160"/>
                  <a:pt x="7" y="183"/>
                </a:cubicBezTo>
                <a:cubicBezTo>
                  <a:pt x="5" y="176"/>
                  <a:pt x="5" y="176"/>
                  <a:pt x="5" y="176"/>
                </a:cubicBezTo>
                <a:cubicBezTo>
                  <a:pt x="6" y="205"/>
                  <a:pt x="6" y="205"/>
                  <a:pt x="6" y="205"/>
                </a:cubicBezTo>
                <a:cubicBezTo>
                  <a:pt x="9" y="195"/>
                  <a:pt x="9" y="195"/>
                  <a:pt x="9" y="195"/>
                </a:cubicBezTo>
                <a:cubicBezTo>
                  <a:pt x="13" y="230"/>
                  <a:pt x="13" y="230"/>
                  <a:pt x="13" y="230"/>
                </a:cubicBezTo>
                <a:cubicBezTo>
                  <a:pt x="16" y="251"/>
                  <a:pt x="16" y="221"/>
                  <a:pt x="19" y="224"/>
                </a:cubicBezTo>
                <a:cubicBezTo>
                  <a:pt x="14" y="217"/>
                  <a:pt x="14" y="217"/>
                  <a:pt x="14" y="217"/>
                </a:cubicBezTo>
                <a:cubicBezTo>
                  <a:pt x="15" y="203"/>
                  <a:pt x="12" y="183"/>
                  <a:pt x="15" y="180"/>
                </a:cubicBezTo>
                <a:cubicBezTo>
                  <a:pt x="15" y="203"/>
                  <a:pt x="19" y="198"/>
                  <a:pt x="21" y="207"/>
                </a:cubicBezTo>
                <a:cubicBezTo>
                  <a:pt x="19" y="185"/>
                  <a:pt x="19" y="185"/>
                  <a:pt x="19" y="185"/>
                </a:cubicBezTo>
                <a:cubicBezTo>
                  <a:pt x="22" y="178"/>
                  <a:pt x="22" y="178"/>
                  <a:pt x="22" y="178"/>
                </a:cubicBezTo>
                <a:cubicBezTo>
                  <a:pt x="22" y="167"/>
                  <a:pt x="22" y="157"/>
                  <a:pt x="22" y="148"/>
                </a:cubicBezTo>
                <a:cubicBezTo>
                  <a:pt x="22" y="135"/>
                  <a:pt x="24" y="124"/>
                  <a:pt x="25" y="113"/>
                </a:cubicBezTo>
                <a:cubicBezTo>
                  <a:pt x="23" y="120"/>
                  <a:pt x="22" y="126"/>
                  <a:pt x="22" y="131"/>
                </a:cubicBezTo>
                <a:cubicBezTo>
                  <a:pt x="22" y="134"/>
                  <a:pt x="22" y="137"/>
                  <a:pt x="21" y="139"/>
                </a:cubicBezTo>
                <a:cubicBezTo>
                  <a:pt x="21" y="142"/>
                  <a:pt x="21" y="145"/>
                  <a:pt x="20" y="148"/>
                </a:cubicBezTo>
                <a:cubicBezTo>
                  <a:pt x="18" y="140"/>
                  <a:pt x="18" y="125"/>
                  <a:pt x="23" y="107"/>
                </a:cubicBezTo>
                <a:cubicBezTo>
                  <a:pt x="28" y="89"/>
                  <a:pt x="38" y="70"/>
                  <a:pt x="53" y="54"/>
                </a:cubicBezTo>
                <a:cubicBezTo>
                  <a:pt x="55" y="54"/>
                  <a:pt x="65" y="46"/>
                  <a:pt x="61" y="50"/>
                </a:cubicBezTo>
                <a:cubicBezTo>
                  <a:pt x="61" y="51"/>
                  <a:pt x="55" y="56"/>
                  <a:pt x="53" y="59"/>
                </a:cubicBezTo>
                <a:cubicBezTo>
                  <a:pt x="55" y="59"/>
                  <a:pt x="52" y="63"/>
                  <a:pt x="52" y="64"/>
                </a:cubicBezTo>
                <a:cubicBezTo>
                  <a:pt x="52" y="65"/>
                  <a:pt x="53" y="64"/>
                  <a:pt x="56" y="62"/>
                </a:cubicBezTo>
                <a:cubicBezTo>
                  <a:pt x="58" y="60"/>
                  <a:pt x="63" y="56"/>
                  <a:pt x="70" y="50"/>
                </a:cubicBezTo>
                <a:cubicBezTo>
                  <a:pt x="68" y="53"/>
                  <a:pt x="66" y="57"/>
                  <a:pt x="63" y="61"/>
                </a:cubicBezTo>
                <a:cubicBezTo>
                  <a:pt x="61" y="65"/>
                  <a:pt x="59" y="69"/>
                  <a:pt x="57" y="73"/>
                </a:cubicBezTo>
                <a:cubicBezTo>
                  <a:pt x="53" y="81"/>
                  <a:pt x="51" y="87"/>
                  <a:pt x="52" y="87"/>
                </a:cubicBezTo>
                <a:cubicBezTo>
                  <a:pt x="47" y="95"/>
                  <a:pt x="42" y="106"/>
                  <a:pt x="39" y="117"/>
                </a:cubicBezTo>
                <a:cubicBezTo>
                  <a:pt x="37" y="123"/>
                  <a:pt x="35" y="128"/>
                  <a:pt x="35" y="133"/>
                </a:cubicBezTo>
                <a:cubicBezTo>
                  <a:pt x="34" y="136"/>
                  <a:pt x="34" y="138"/>
                  <a:pt x="33" y="141"/>
                </a:cubicBezTo>
                <a:cubicBezTo>
                  <a:pt x="33" y="143"/>
                  <a:pt x="33" y="145"/>
                  <a:pt x="33" y="147"/>
                </a:cubicBezTo>
                <a:cubicBezTo>
                  <a:pt x="32" y="146"/>
                  <a:pt x="32" y="146"/>
                  <a:pt x="32" y="146"/>
                </a:cubicBezTo>
                <a:cubicBezTo>
                  <a:pt x="32" y="148"/>
                  <a:pt x="31" y="151"/>
                  <a:pt x="31" y="153"/>
                </a:cubicBezTo>
                <a:cubicBezTo>
                  <a:pt x="32" y="155"/>
                  <a:pt x="32" y="157"/>
                  <a:pt x="32" y="159"/>
                </a:cubicBezTo>
                <a:cubicBezTo>
                  <a:pt x="32" y="163"/>
                  <a:pt x="32" y="168"/>
                  <a:pt x="32" y="172"/>
                </a:cubicBezTo>
                <a:cubicBezTo>
                  <a:pt x="33" y="180"/>
                  <a:pt x="33" y="187"/>
                  <a:pt x="31" y="188"/>
                </a:cubicBezTo>
                <a:cubicBezTo>
                  <a:pt x="32" y="196"/>
                  <a:pt x="33" y="216"/>
                  <a:pt x="35" y="195"/>
                </a:cubicBezTo>
                <a:cubicBezTo>
                  <a:pt x="38" y="230"/>
                  <a:pt x="38" y="230"/>
                  <a:pt x="38" y="230"/>
                </a:cubicBezTo>
                <a:cubicBezTo>
                  <a:pt x="31" y="224"/>
                  <a:pt x="29" y="257"/>
                  <a:pt x="23" y="223"/>
                </a:cubicBezTo>
                <a:cubicBezTo>
                  <a:pt x="24" y="224"/>
                  <a:pt x="24" y="237"/>
                  <a:pt x="26" y="257"/>
                </a:cubicBezTo>
                <a:cubicBezTo>
                  <a:pt x="25" y="256"/>
                  <a:pt x="25" y="256"/>
                  <a:pt x="25" y="256"/>
                </a:cubicBezTo>
                <a:cubicBezTo>
                  <a:pt x="25" y="255"/>
                  <a:pt x="24" y="254"/>
                  <a:pt x="24" y="253"/>
                </a:cubicBezTo>
                <a:cubicBezTo>
                  <a:pt x="24" y="249"/>
                  <a:pt x="24" y="247"/>
                  <a:pt x="25" y="246"/>
                </a:cubicBezTo>
                <a:cubicBezTo>
                  <a:pt x="20" y="234"/>
                  <a:pt x="19" y="252"/>
                  <a:pt x="18" y="271"/>
                </a:cubicBezTo>
                <a:cubicBezTo>
                  <a:pt x="22" y="275"/>
                  <a:pt x="22" y="275"/>
                  <a:pt x="22" y="275"/>
                </a:cubicBezTo>
                <a:cubicBezTo>
                  <a:pt x="20" y="291"/>
                  <a:pt x="17" y="301"/>
                  <a:pt x="18" y="323"/>
                </a:cubicBezTo>
                <a:cubicBezTo>
                  <a:pt x="33" y="374"/>
                  <a:pt x="33" y="374"/>
                  <a:pt x="33" y="374"/>
                </a:cubicBezTo>
                <a:cubicBezTo>
                  <a:pt x="33" y="379"/>
                  <a:pt x="34" y="384"/>
                  <a:pt x="34" y="389"/>
                </a:cubicBezTo>
                <a:cubicBezTo>
                  <a:pt x="32" y="396"/>
                  <a:pt x="33" y="418"/>
                  <a:pt x="29" y="409"/>
                </a:cubicBezTo>
                <a:cubicBezTo>
                  <a:pt x="27" y="411"/>
                  <a:pt x="26" y="404"/>
                  <a:pt x="27" y="394"/>
                </a:cubicBezTo>
                <a:cubicBezTo>
                  <a:pt x="27" y="393"/>
                  <a:pt x="28" y="395"/>
                  <a:pt x="28" y="394"/>
                </a:cubicBezTo>
                <a:cubicBezTo>
                  <a:pt x="26" y="391"/>
                  <a:pt x="23" y="390"/>
                  <a:pt x="20" y="401"/>
                </a:cubicBezTo>
                <a:cubicBezTo>
                  <a:pt x="21" y="389"/>
                  <a:pt x="21" y="388"/>
                  <a:pt x="19" y="379"/>
                </a:cubicBezTo>
                <a:cubicBezTo>
                  <a:pt x="19" y="392"/>
                  <a:pt x="19" y="392"/>
                  <a:pt x="19" y="392"/>
                </a:cubicBezTo>
                <a:cubicBezTo>
                  <a:pt x="18" y="373"/>
                  <a:pt x="12" y="345"/>
                  <a:pt x="9" y="346"/>
                </a:cubicBezTo>
                <a:cubicBezTo>
                  <a:pt x="14" y="351"/>
                  <a:pt x="9" y="363"/>
                  <a:pt x="8" y="373"/>
                </a:cubicBezTo>
                <a:cubicBezTo>
                  <a:pt x="7" y="365"/>
                  <a:pt x="5" y="349"/>
                  <a:pt x="4" y="362"/>
                </a:cubicBezTo>
                <a:cubicBezTo>
                  <a:pt x="6" y="366"/>
                  <a:pt x="9" y="399"/>
                  <a:pt x="11" y="376"/>
                </a:cubicBezTo>
                <a:cubicBezTo>
                  <a:pt x="12" y="386"/>
                  <a:pt x="14" y="399"/>
                  <a:pt x="13" y="410"/>
                </a:cubicBezTo>
                <a:cubicBezTo>
                  <a:pt x="11" y="397"/>
                  <a:pt x="9" y="406"/>
                  <a:pt x="6" y="402"/>
                </a:cubicBezTo>
                <a:cubicBezTo>
                  <a:pt x="9" y="414"/>
                  <a:pt x="12" y="414"/>
                  <a:pt x="14" y="416"/>
                </a:cubicBezTo>
                <a:cubicBezTo>
                  <a:pt x="10" y="450"/>
                  <a:pt x="1" y="463"/>
                  <a:pt x="4" y="502"/>
                </a:cubicBezTo>
                <a:cubicBezTo>
                  <a:pt x="5" y="507"/>
                  <a:pt x="3" y="478"/>
                  <a:pt x="6" y="482"/>
                </a:cubicBezTo>
                <a:cubicBezTo>
                  <a:pt x="12" y="510"/>
                  <a:pt x="0" y="518"/>
                  <a:pt x="2" y="542"/>
                </a:cubicBezTo>
                <a:cubicBezTo>
                  <a:pt x="8" y="536"/>
                  <a:pt x="8" y="536"/>
                  <a:pt x="8" y="536"/>
                </a:cubicBezTo>
                <a:cubicBezTo>
                  <a:pt x="9" y="543"/>
                  <a:pt x="10" y="561"/>
                  <a:pt x="10" y="570"/>
                </a:cubicBezTo>
                <a:cubicBezTo>
                  <a:pt x="8" y="573"/>
                  <a:pt x="5" y="599"/>
                  <a:pt x="3" y="579"/>
                </a:cubicBezTo>
                <a:cubicBezTo>
                  <a:pt x="0" y="621"/>
                  <a:pt x="14" y="616"/>
                  <a:pt x="13" y="664"/>
                </a:cubicBezTo>
                <a:cubicBezTo>
                  <a:pt x="14" y="642"/>
                  <a:pt x="14" y="639"/>
                  <a:pt x="14" y="622"/>
                </a:cubicBezTo>
                <a:cubicBezTo>
                  <a:pt x="17" y="640"/>
                  <a:pt x="16" y="625"/>
                  <a:pt x="20" y="627"/>
                </a:cubicBezTo>
                <a:cubicBezTo>
                  <a:pt x="16" y="638"/>
                  <a:pt x="19" y="674"/>
                  <a:pt x="15" y="649"/>
                </a:cubicBezTo>
                <a:cubicBezTo>
                  <a:pt x="15" y="664"/>
                  <a:pt x="14" y="694"/>
                  <a:pt x="17" y="700"/>
                </a:cubicBezTo>
                <a:cubicBezTo>
                  <a:pt x="18" y="688"/>
                  <a:pt x="18" y="688"/>
                  <a:pt x="18" y="688"/>
                </a:cubicBezTo>
                <a:cubicBezTo>
                  <a:pt x="18" y="709"/>
                  <a:pt x="22" y="730"/>
                  <a:pt x="25" y="739"/>
                </a:cubicBezTo>
                <a:cubicBezTo>
                  <a:pt x="25" y="712"/>
                  <a:pt x="18" y="713"/>
                  <a:pt x="19" y="679"/>
                </a:cubicBezTo>
                <a:cubicBezTo>
                  <a:pt x="23" y="643"/>
                  <a:pt x="23" y="688"/>
                  <a:pt x="28" y="664"/>
                </a:cubicBezTo>
                <a:cubicBezTo>
                  <a:pt x="24" y="638"/>
                  <a:pt x="24" y="638"/>
                  <a:pt x="24" y="638"/>
                </a:cubicBezTo>
                <a:cubicBezTo>
                  <a:pt x="23" y="650"/>
                  <a:pt x="23" y="650"/>
                  <a:pt x="23" y="650"/>
                </a:cubicBezTo>
                <a:cubicBezTo>
                  <a:pt x="18" y="646"/>
                  <a:pt x="24" y="610"/>
                  <a:pt x="17" y="613"/>
                </a:cubicBezTo>
                <a:cubicBezTo>
                  <a:pt x="23" y="587"/>
                  <a:pt x="19" y="579"/>
                  <a:pt x="24" y="550"/>
                </a:cubicBezTo>
                <a:cubicBezTo>
                  <a:pt x="22" y="543"/>
                  <a:pt x="22" y="554"/>
                  <a:pt x="21" y="562"/>
                </a:cubicBezTo>
                <a:cubicBezTo>
                  <a:pt x="22" y="547"/>
                  <a:pt x="15" y="547"/>
                  <a:pt x="19" y="527"/>
                </a:cubicBezTo>
                <a:cubicBezTo>
                  <a:pt x="20" y="517"/>
                  <a:pt x="15" y="524"/>
                  <a:pt x="15" y="542"/>
                </a:cubicBezTo>
                <a:cubicBezTo>
                  <a:pt x="15" y="527"/>
                  <a:pt x="14" y="513"/>
                  <a:pt x="15" y="496"/>
                </a:cubicBezTo>
                <a:cubicBezTo>
                  <a:pt x="11" y="513"/>
                  <a:pt x="11" y="513"/>
                  <a:pt x="11" y="513"/>
                </a:cubicBezTo>
                <a:cubicBezTo>
                  <a:pt x="10" y="496"/>
                  <a:pt x="10" y="496"/>
                  <a:pt x="10" y="496"/>
                </a:cubicBezTo>
                <a:cubicBezTo>
                  <a:pt x="8" y="510"/>
                  <a:pt x="8" y="510"/>
                  <a:pt x="8" y="510"/>
                </a:cubicBezTo>
                <a:cubicBezTo>
                  <a:pt x="7" y="477"/>
                  <a:pt x="8" y="440"/>
                  <a:pt x="14" y="422"/>
                </a:cubicBezTo>
                <a:cubicBezTo>
                  <a:pt x="18" y="451"/>
                  <a:pt x="16" y="498"/>
                  <a:pt x="23" y="515"/>
                </a:cubicBezTo>
                <a:cubicBezTo>
                  <a:pt x="25" y="508"/>
                  <a:pt x="18" y="492"/>
                  <a:pt x="24" y="483"/>
                </a:cubicBezTo>
                <a:cubicBezTo>
                  <a:pt x="20" y="475"/>
                  <a:pt x="20" y="475"/>
                  <a:pt x="20" y="475"/>
                </a:cubicBezTo>
                <a:cubicBezTo>
                  <a:pt x="19" y="465"/>
                  <a:pt x="18" y="442"/>
                  <a:pt x="21" y="440"/>
                </a:cubicBezTo>
                <a:cubicBezTo>
                  <a:pt x="24" y="467"/>
                  <a:pt x="28" y="474"/>
                  <a:pt x="31" y="488"/>
                </a:cubicBezTo>
                <a:cubicBezTo>
                  <a:pt x="32" y="488"/>
                  <a:pt x="32" y="491"/>
                  <a:pt x="32" y="495"/>
                </a:cubicBezTo>
                <a:cubicBezTo>
                  <a:pt x="32" y="495"/>
                  <a:pt x="32" y="495"/>
                  <a:pt x="33" y="495"/>
                </a:cubicBezTo>
                <a:cubicBezTo>
                  <a:pt x="32" y="495"/>
                  <a:pt x="32" y="495"/>
                  <a:pt x="32" y="495"/>
                </a:cubicBezTo>
                <a:cubicBezTo>
                  <a:pt x="33" y="503"/>
                  <a:pt x="32" y="516"/>
                  <a:pt x="33" y="524"/>
                </a:cubicBezTo>
                <a:cubicBezTo>
                  <a:pt x="32" y="534"/>
                  <a:pt x="30" y="527"/>
                  <a:pt x="29" y="526"/>
                </a:cubicBezTo>
                <a:cubicBezTo>
                  <a:pt x="25" y="559"/>
                  <a:pt x="37" y="582"/>
                  <a:pt x="34" y="617"/>
                </a:cubicBezTo>
                <a:cubicBezTo>
                  <a:pt x="30" y="617"/>
                  <a:pt x="30" y="645"/>
                  <a:pt x="28" y="636"/>
                </a:cubicBezTo>
                <a:cubicBezTo>
                  <a:pt x="27" y="657"/>
                  <a:pt x="31" y="668"/>
                  <a:pt x="34" y="681"/>
                </a:cubicBezTo>
                <a:cubicBezTo>
                  <a:pt x="30" y="684"/>
                  <a:pt x="33" y="712"/>
                  <a:pt x="29" y="702"/>
                </a:cubicBezTo>
                <a:cubicBezTo>
                  <a:pt x="34" y="721"/>
                  <a:pt x="34" y="721"/>
                  <a:pt x="34" y="721"/>
                </a:cubicBezTo>
                <a:cubicBezTo>
                  <a:pt x="33" y="727"/>
                  <a:pt x="34" y="737"/>
                  <a:pt x="34" y="746"/>
                </a:cubicBezTo>
                <a:cubicBezTo>
                  <a:pt x="34" y="747"/>
                  <a:pt x="34" y="748"/>
                  <a:pt x="34" y="749"/>
                </a:cubicBezTo>
                <a:cubicBezTo>
                  <a:pt x="34" y="751"/>
                  <a:pt x="34" y="752"/>
                  <a:pt x="34" y="754"/>
                </a:cubicBezTo>
                <a:cubicBezTo>
                  <a:pt x="34" y="756"/>
                  <a:pt x="34" y="759"/>
                  <a:pt x="34" y="761"/>
                </a:cubicBezTo>
                <a:cubicBezTo>
                  <a:pt x="34" y="766"/>
                  <a:pt x="34" y="770"/>
                  <a:pt x="34" y="771"/>
                </a:cubicBezTo>
                <a:cubicBezTo>
                  <a:pt x="36" y="781"/>
                  <a:pt x="38" y="782"/>
                  <a:pt x="40" y="784"/>
                </a:cubicBezTo>
                <a:cubicBezTo>
                  <a:pt x="41" y="785"/>
                  <a:pt x="41" y="786"/>
                  <a:pt x="43" y="789"/>
                </a:cubicBezTo>
                <a:cubicBezTo>
                  <a:pt x="43" y="790"/>
                  <a:pt x="44" y="792"/>
                  <a:pt x="45" y="794"/>
                </a:cubicBezTo>
                <a:cubicBezTo>
                  <a:pt x="45" y="796"/>
                  <a:pt x="46" y="799"/>
                  <a:pt x="48" y="802"/>
                </a:cubicBezTo>
                <a:cubicBezTo>
                  <a:pt x="47" y="801"/>
                  <a:pt x="47" y="803"/>
                  <a:pt x="45" y="798"/>
                </a:cubicBezTo>
                <a:cubicBezTo>
                  <a:pt x="46" y="801"/>
                  <a:pt x="47" y="805"/>
                  <a:pt x="49" y="809"/>
                </a:cubicBezTo>
                <a:cubicBezTo>
                  <a:pt x="51" y="811"/>
                  <a:pt x="52" y="813"/>
                  <a:pt x="53" y="816"/>
                </a:cubicBezTo>
                <a:cubicBezTo>
                  <a:pt x="55" y="818"/>
                  <a:pt x="56" y="820"/>
                  <a:pt x="58" y="822"/>
                </a:cubicBezTo>
                <a:cubicBezTo>
                  <a:pt x="60" y="824"/>
                  <a:pt x="61" y="826"/>
                  <a:pt x="63" y="828"/>
                </a:cubicBezTo>
                <a:cubicBezTo>
                  <a:pt x="65" y="830"/>
                  <a:pt x="67" y="832"/>
                  <a:pt x="69" y="833"/>
                </a:cubicBezTo>
                <a:cubicBezTo>
                  <a:pt x="73" y="836"/>
                  <a:pt x="76" y="839"/>
                  <a:pt x="79" y="841"/>
                </a:cubicBezTo>
                <a:cubicBezTo>
                  <a:pt x="72" y="834"/>
                  <a:pt x="72" y="833"/>
                  <a:pt x="70" y="832"/>
                </a:cubicBezTo>
                <a:cubicBezTo>
                  <a:pt x="70" y="831"/>
                  <a:pt x="69" y="830"/>
                  <a:pt x="68" y="829"/>
                </a:cubicBezTo>
                <a:cubicBezTo>
                  <a:pt x="67" y="827"/>
                  <a:pt x="64" y="825"/>
                  <a:pt x="61" y="820"/>
                </a:cubicBezTo>
                <a:cubicBezTo>
                  <a:pt x="62" y="820"/>
                  <a:pt x="67" y="824"/>
                  <a:pt x="74" y="830"/>
                </a:cubicBezTo>
                <a:cubicBezTo>
                  <a:pt x="81" y="836"/>
                  <a:pt x="91" y="843"/>
                  <a:pt x="102" y="850"/>
                </a:cubicBezTo>
                <a:cubicBezTo>
                  <a:pt x="98" y="849"/>
                  <a:pt x="95" y="848"/>
                  <a:pt x="93" y="847"/>
                </a:cubicBezTo>
                <a:cubicBezTo>
                  <a:pt x="92" y="847"/>
                  <a:pt x="91" y="847"/>
                  <a:pt x="91" y="847"/>
                </a:cubicBezTo>
                <a:cubicBezTo>
                  <a:pt x="91" y="848"/>
                  <a:pt x="94" y="851"/>
                  <a:pt x="98" y="854"/>
                </a:cubicBezTo>
                <a:cubicBezTo>
                  <a:pt x="106" y="859"/>
                  <a:pt x="117" y="863"/>
                  <a:pt x="109" y="862"/>
                </a:cubicBezTo>
                <a:cubicBezTo>
                  <a:pt x="122" y="867"/>
                  <a:pt x="135" y="869"/>
                  <a:pt x="147" y="869"/>
                </a:cubicBezTo>
                <a:cubicBezTo>
                  <a:pt x="149" y="869"/>
                  <a:pt x="150" y="869"/>
                  <a:pt x="152" y="869"/>
                </a:cubicBezTo>
                <a:cubicBezTo>
                  <a:pt x="153" y="869"/>
                  <a:pt x="154" y="868"/>
                  <a:pt x="155" y="868"/>
                </a:cubicBezTo>
                <a:cubicBezTo>
                  <a:pt x="157" y="868"/>
                  <a:pt x="159" y="868"/>
                  <a:pt x="161" y="868"/>
                </a:cubicBezTo>
                <a:cubicBezTo>
                  <a:pt x="165" y="867"/>
                  <a:pt x="168" y="867"/>
                  <a:pt x="172" y="866"/>
                </a:cubicBezTo>
                <a:cubicBezTo>
                  <a:pt x="187" y="864"/>
                  <a:pt x="201" y="861"/>
                  <a:pt x="218" y="858"/>
                </a:cubicBezTo>
                <a:cubicBezTo>
                  <a:pt x="258" y="858"/>
                  <a:pt x="307" y="860"/>
                  <a:pt x="338" y="855"/>
                </a:cubicBezTo>
                <a:cubicBezTo>
                  <a:pt x="334" y="855"/>
                  <a:pt x="334" y="855"/>
                  <a:pt x="334" y="855"/>
                </a:cubicBezTo>
                <a:cubicBezTo>
                  <a:pt x="352" y="852"/>
                  <a:pt x="352" y="852"/>
                  <a:pt x="352" y="852"/>
                </a:cubicBezTo>
                <a:cubicBezTo>
                  <a:pt x="363" y="852"/>
                  <a:pt x="352" y="858"/>
                  <a:pt x="369" y="856"/>
                </a:cubicBezTo>
                <a:cubicBezTo>
                  <a:pt x="363" y="861"/>
                  <a:pt x="340" y="857"/>
                  <a:pt x="323" y="861"/>
                </a:cubicBezTo>
                <a:cubicBezTo>
                  <a:pt x="352" y="865"/>
                  <a:pt x="296" y="865"/>
                  <a:pt x="315" y="869"/>
                </a:cubicBezTo>
                <a:cubicBezTo>
                  <a:pt x="327" y="859"/>
                  <a:pt x="377" y="868"/>
                  <a:pt x="403" y="862"/>
                </a:cubicBezTo>
                <a:cubicBezTo>
                  <a:pt x="427" y="863"/>
                  <a:pt x="391" y="867"/>
                  <a:pt x="404" y="867"/>
                </a:cubicBezTo>
                <a:cubicBezTo>
                  <a:pt x="411" y="864"/>
                  <a:pt x="411" y="864"/>
                  <a:pt x="411" y="864"/>
                </a:cubicBezTo>
                <a:cubicBezTo>
                  <a:pt x="421" y="865"/>
                  <a:pt x="424" y="866"/>
                  <a:pt x="424" y="868"/>
                </a:cubicBezTo>
                <a:cubicBezTo>
                  <a:pt x="450" y="870"/>
                  <a:pt x="480" y="868"/>
                  <a:pt x="502" y="864"/>
                </a:cubicBezTo>
                <a:cubicBezTo>
                  <a:pt x="474" y="866"/>
                  <a:pt x="512" y="859"/>
                  <a:pt x="484" y="859"/>
                </a:cubicBezTo>
                <a:cubicBezTo>
                  <a:pt x="492" y="857"/>
                  <a:pt x="510" y="857"/>
                  <a:pt x="528" y="856"/>
                </a:cubicBezTo>
                <a:cubicBezTo>
                  <a:pt x="511" y="858"/>
                  <a:pt x="550" y="863"/>
                  <a:pt x="513" y="862"/>
                </a:cubicBezTo>
                <a:cubicBezTo>
                  <a:pt x="518" y="867"/>
                  <a:pt x="531" y="861"/>
                  <a:pt x="547" y="862"/>
                </a:cubicBezTo>
                <a:cubicBezTo>
                  <a:pt x="539" y="863"/>
                  <a:pt x="520" y="866"/>
                  <a:pt x="522" y="867"/>
                </a:cubicBezTo>
                <a:cubicBezTo>
                  <a:pt x="547" y="860"/>
                  <a:pt x="601" y="871"/>
                  <a:pt x="611" y="866"/>
                </a:cubicBezTo>
                <a:cubicBezTo>
                  <a:pt x="629" y="862"/>
                  <a:pt x="656" y="858"/>
                  <a:pt x="678" y="854"/>
                </a:cubicBezTo>
                <a:cubicBezTo>
                  <a:pt x="700" y="858"/>
                  <a:pt x="724" y="855"/>
                  <a:pt x="749" y="857"/>
                </a:cubicBezTo>
                <a:cubicBezTo>
                  <a:pt x="744" y="859"/>
                  <a:pt x="744" y="859"/>
                  <a:pt x="744" y="859"/>
                </a:cubicBezTo>
                <a:cubicBezTo>
                  <a:pt x="758" y="860"/>
                  <a:pt x="780" y="858"/>
                  <a:pt x="800" y="858"/>
                </a:cubicBezTo>
                <a:cubicBezTo>
                  <a:pt x="805" y="862"/>
                  <a:pt x="805" y="862"/>
                  <a:pt x="805" y="862"/>
                </a:cubicBezTo>
                <a:cubicBezTo>
                  <a:pt x="819" y="861"/>
                  <a:pt x="845" y="860"/>
                  <a:pt x="867" y="861"/>
                </a:cubicBezTo>
                <a:cubicBezTo>
                  <a:pt x="867" y="858"/>
                  <a:pt x="847" y="859"/>
                  <a:pt x="857" y="856"/>
                </a:cubicBezTo>
                <a:cubicBezTo>
                  <a:pt x="846" y="856"/>
                  <a:pt x="837" y="857"/>
                  <a:pt x="841" y="859"/>
                </a:cubicBezTo>
                <a:cubicBezTo>
                  <a:pt x="830" y="859"/>
                  <a:pt x="829" y="856"/>
                  <a:pt x="821" y="854"/>
                </a:cubicBezTo>
                <a:cubicBezTo>
                  <a:pt x="862" y="851"/>
                  <a:pt x="862" y="851"/>
                  <a:pt x="862" y="851"/>
                </a:cubicBezTo>
                <a:cubicBezTo>
                  <a:pt x="865" y="852"/>
                  <a:pt x="867" y="852"/>
                  <a:pt x="867" y="852"/>
                </a:cubicBezTo>
                <a:cubicBezTo>
                  <a:pt x="870" y="848"/>
                  <a:pt x="870" y="848"/>
                  <a:pt x="870" y="848"/>
                </a:cubicBezTo>
                <a:cubicBezTo>
                  <a:pt x="881" y="848"/>
                  <a:pt x="884" y="849"/>
                  <a:pt x="882" y="851"/>
                </a:cubicBezTo>
                <a:cubicBezTo>
                  <a:pt x="905" y="850"/>
                  <a:pt x="913" y="844"/>
                  <a:pt x="938" y="845"/>
                </a:cubicBezTo>
                <a:cubicBezTo>
                  <a:pt x="927" y="849"/>
                  <a:pt x="920" y="851"/>
                  <a:pt x="903" y="851"/>
                </a:cubicBezTo>
                <a:cubicBezTo>
                  <a:pt x="931" y="851"/>
                  <a:pt x="931" y="851"/>
                  <a:pt x="931" y="851"/>
                </a:cubicBezTo>
                <a:cubicBezTo>
                  <a:pt x="918" y="855"/>
                  <a:pt x="870" y="854"/>
                  <a:pt x="878" y="860"/>
                </a:cubicBezTo>
                <a:cubicBezTo>
                  <a:pt x="909" y="857"/>
                  <a:pt x="954" y="854"/>
                  <a:pt x="981" y="849"/>
                </a:cubicBezTo>
                <a:cubicBezTo>
                  <a:pt x="995" y="854"/>
                  <a:pt x="1016" y="848"/>
                  <a:pt x="1040" y="850"/>
                </a:cubicBezTo>
                <a:cubicBezTo>
                  <a:pt x="1043" y="851"/>
                  <a:pt x="1050" y="852"/>
                  <a:pt x="1046" y="854"/>
                </a:cubicBezTo>
                <a:cubicBezTo>
                  <a:pt x="1039" y="854"/>
                  <a:pt x="1039" y="854"/>
                  <a:pt x="1039" y="854"/>
                </a:cubicBezTo>
                <a:cubicBezTo>
                  <a:pt x="1071" y="855"/>
                  <a:pt x="1106" y="852"/>
                  <a:pt x="1134" y="849"/>
                </a:cubicBezTo>
                <a:cubicBezTo>
                  <a:pt x="1148" y="853"/>
                  <a:pt x="1148" y="853"/>
                  <a:pt x="1148" y="853"/>
                </a:cubicBezTo>
                <a:cubicBezTo>
                  <a:pt x="1195" y="855"/>
                  <a:pt x="1139" y="846"/>
                  <a:pt x="1188" y="845"/>
                </a:cubicBezTo>
                <a:cubicBezTo>
                  <a:pt x="1199" y="850"/>
                  <a:pt x="1247" y="847"/>
                  <a:pt x="1249" y="851"/>
                </a:cubicBezTo>
                <a:cubicBezTo>
                  <a:pt x="1259" y="850"/>
                  <a:pt x="1263" y="851"/>
                  <a:pt x="1264" y="848"/>
                </a:cubicBezTo>
                <a:cubicBezTo>
                  <a:pt x="1256" y="847"/>
                  <a:pt x="1237" y="848"/>
                  <a:pt x="1248" y="845"/>
                </a:cubicBezTo>
                <a:cubicBezTo>
                  <a:pt x="1264" y="844"/>
                  <a:pt x="1272" y="846"/>
                  <a:pt x="1285" y="846"/>
                </a:cubicBezTo>
                <a:cubicBezTo>
                  <a:pt x="1285" y="847"/>
                  <a:pt x="1275" y="849"/>
                  <a:pt x="1280" y="848"/>
                </a:cubicBezTo>
                <a:cubicBezTo>
                  <a:pt x="1284" y="848"/>
                  <a:pt x="1289" y="848"/>
                  <a:pt x="1294" y="848"/>
                </a:cubicBezTo>
                <a:cubicBezTo>
                  <a:pt x="1296" y="848"/>
                  <a:pt x="1299" y="847"/>
                  <a:pt x="1302" y="847"/>
                </a:cubicBezTo>
                <a:cubicBezTo>
                  <a:pt x="1303" y="847"/>
                  <a:pt x="1305" y="847"/>
                  <a:pt x="1306" y="847"/>
                </a:cubicBezTo>
                <a:cubicBezTo>
                  <a:pt x="1308" y="847"/>
                  <a:pt x="1309" y="846"/>
                  <a:pt x="1311" y="846"/>
                </a:cubicBezTo>
                <a:cubicBezTo>
                  <a:pt x="1323" y="844"/>
                  <a:pt x="1336" y="839"/>
                  <a:pt x="1347" y="831"/>
                </a:cubicBezTo>
                <a:cubicBezTo>
                  <a:pt x="1358" y="824"/>
                  <a:pt x="1367" y="814"/>
                  <a:pt x="1372" y="804"/>
                </a:cubicBezTo>
                <a:cubicBezTo>
                  <a:pt x="1378" y="794"/>
                  <a:pt x="1381" y="783"/>
                  <a:pt x="1382" y="775"/>
                </a:cubicBezTo>
                <a:cubicBezTo>
                  <a:pt x="1380" y="781"/>
                  <a:pt x="1380" y="785"/>
                  <a:pt x="1378" y="788"/>
                </a:cubicBezTo>
                <a:cubicBezTo>
                  <a:pt x="1377" y="792"/>
                  <a:pt x="1376" y="797"/>
                  <a:pt x="1370" y="803"/>
                </a:cubicBezTo>
                <a:cubicBezTo>
                  <a:pt x="1369" y="802"/>
                  <a:pt x="1370" y="800"/>
                  <a:pt x="1371" y="798"/>
                </a:cubicBezTo>
                <a:cubicBezTo>
                  <a:pt x="1373" y="795"/>
                  <a:pt x="1374" y="793"/>
                  <a:pt x="1374" y="791"/>
                </a:cubicBezTo>
                <a:cubicBezTo>
                  <a:pt x="1373" y="791"/>
                  <a:pt x="1372" y="792"/>
                  <a:pt x="1371" y="793"/>
                </a:cubicBezTo>
                <a:cubicBezTo>
                  <a:pt x="1370" y="795"/>
                  <a:pt x="1370" y="798"/>
                  <a:pt x="1368" y="800"/>
                </a:cubicBezTo>
                <a:cubicBezTo>
                  <a:pt x="1365" y="805"/>
                  <a:pt x="1361" y="812"/>
                  <a:pt x="1353" y="817"/>
                </a:cubicBezTo>
                <a:cubicBezTo>
                  <a:pt x="1353" y="817"/>
                  <a:pt x="1354" y="815"/>
                  <a:pt x="1356" y="813"/>
                </a:cubicBezTo>
                <a:cubicBezTo>
                  <a:pt x="1358" y="811"/>
                  <a:pt x="1359" y="808"/>
                  <a:pt x="1361" y="805"/>
                </a:cubicBezTo>
                <a:cubicBezTo>
                  <a:pt x="1363" y="802"/>
                  <a:pt x="1365" y="799"/>
                  <a:pt x="1366" y="797"/>
                </a:cubicBezTo>
                <a:cubicBezTo>
                  <a:pt x="1367" y="794"/>
                  <a:pt x="1367" y="793"/>
                  <a:pt x="1367" y="793"/>
                </a:cubicBezTo>
                <a:cubicBezTo>
                  <a:pt x="1367" y="793"/>
                  <a:pt x="1367" y="793"/>
                  <a:pt x="1367" y="793"/>
                </a:cubicBezTo>
                <a:cubicBezTo>
                  <a:pt x="1375" y="780"/>
                  <a:pt x="1380" y="765"/>
                  <a:pt x="1380" y="749"/>
                </a:cubicBezTo>
                <a:cubicBezTo>
                  <a:pt x="1380" y="349"/>
                  <a:pt x="1380" y="349"/>
                  <a:pt x="1380" y="349"/>
                </a:cubicBezTo>
                <a:cubicBezTo>
                  <a:pt x="1384" y="370"/>
                  <a:pt x="1379" y="391"/>
                  <a:pt x="1383" y="412"/>
                </a:cubicBezTo>
                <a:cubicBezTo>
                  <a:pt x="1383" y="411"/>
                  <a:pt x="1382" y="409"/>
                  <a:pt x="1382" y="413"/>
                </a:cubicBezTo>
                <a:cubicBezTo>
                  <a:pt x="1381" y="440"/>
                  <a:pt x="1389" y="451"/>
                  <a:pt x="1385" y="472"/>
                </a:cubicBezTo>
                <a:cubicBezTo>
                  <a:pt x="1383" y="470"/>
                  <a:pt x="1383" y="470"/>
                  <a:pt x="1383" y="470"/>
                </a:cubicBezTo>
                <a:cubicBezTo>
                  <a:pt x="1383" y="472"/>
                  <a:pt x="1385" y="484"/>
                  <a:pt x="1388" y="482"/>
                </a:cubicBezTo>
                <a:cubicBezTo>
                  <a:pt x="1387" y="464"/>
                  <a:pt x="1386" y="460"/>
                  <a:pt x="1387" y="444"/>
                </a:cubicBezTo>
                <a:cubicBezTo>
                  <a:pt x="1389" y="451"/>
                  <a:pt x="1391" y="465"/>
                  <a:pt x="1391" y="476"/>
                </a:cubicBezTo>
                <a:cubicBezTo>
                  <a:pt x="1395" y="477"/>
                  <a:pt x="1395" y="477"/>
                  <a:pt x="1395" y="477"/>
                </a:cubicBezTo>
                <a:cubicBezTo>
                  <a:pt x="1399" y="491"/>
                  <a:pt x="1393" y="505"/>
                  <a:pt x="1397" y="518"/>
                </a:cubicBezTo>
                <a:cubicBezTo>
                  <a:pt x="1400" y="502"/>
                  <a:pt x="1400" y="502"/>
                  <a:pt x="1400" y="502"/>
                </a:cubicBezTo>
                <a:cubicBezTo>
                  <a:pt x="1400" y="503"/>
                  <a:pt x="1400" y="504"/>
                  <a:pt x="1401" y="505"/>
                </a:cubicBezTo>
                <a:cubicBezTo>
                  <a:pt x="1400" y="498"/>
                  <a:pt x="1400" y="491"/>
                  <a:pt x="1399" y="490"/>
                </a:cubicBezTo>
                <a:cubicBezTo>
                  <a:pt x="1396" y="466"/>
                  <a:pt x="1402" y="453"/>
                  <a:pt x="1405" y="449"/>
                </a:cubicBezTo>
                <a:cubicBezTo>
                  <a:pt x="1406" y="438"/>
                  <a:pt x="1410" y="453"/>
                  <a:pt x="1413" y="452"/>
                </a:cubicBezTo>
                <a:cubicBezTo>
                  <a:pt x="1412" y="434"/>
                  <a:pt x="1407" y="435"/>
                  <a:pt x="1406" y="417"/>
                </a:cubicBezTo>
                <a:cubicBezTo>
                  <a:pt x="1407" y="412"/>
                  <a:pt x="1407" y="414"/>
                  <a:pt x="1408" y="416"/>
                </a:cubicBezTo>
                <a:cubicBezTo>
                  <a:pt x="1406" y="404"/>
                  <a:pt x="1406" y="404"/>
                  <a:pt x="1406" y="404"/>
                </a:cubicBezTo>
                <a:cubicBezTo>
                  <a:pt x="1407" y="403"/>
                  <a:pt x="1408" y="372"/>
                  <a:pt x="1411" y="390"/>
                </a:cubicBezTo>
                <a:cubicBezTo>
                  <a:pt x="1411" y="393"/>
                  <a:pt x="1411" y="398"/>
                  <a:pt x="1411" y="402"/>
                </a:cubicBezTo>
                <a:cubicBezTo>
                  <a:pt x="1414" y="377"/>
                  <a:pt x="1417" y="333"/>
                  <a:pt x="1422" y="334"/>
                </a:cubicBezTo>
                <a:cubicBezTo>
                  <a:pt x="1423" y="320"/>
                  <a:pt x="1421" y="324"/>
                  <a:pt x="1422" y="302"/>
                </a:cubicBezTo>
                <a:cubicBezTo>
                  <a:pt x="1419" y="292"/>
                  <a:pt x="1415" y="303"/>
                  <a:pt x="1413" y="279"/>
                </a:cubicBezTo>
                <a:cubicBezTo>
                  <a:pt x="1411" y="298"/>
                  <a:pt x="1411" y="298"/>
                  <a:pt x="1411" y="298"/>
                </a:cubicBezTo>
                <a:cubicBezTo>
                  <a:pt x="1412" y="302"/>
                  <a:pt x="1413" y="305"/>
                  <a:pt x="1413" y="309"/>
                </a:cubicBezTo>
                <a:cubicBezTo>
                  <a:pt x="1413" y="289"/>
                  <a:pt x="1413" y="289"/>
                  <a:pt x="1413" y="289"/>
                </a:cubicBezTo>
                <a:cubicBezTo>
                  <a:pt x="1415" y="302"/>
                  <a:pt x="1416" y="300"/>
                  <a:pt x="1420" y="303"/>
                </a:cubicBezTo>
                <a:cubicBezTo>
                  <a:pt x="1420" y="334"/>
                  <a:pt x="1414" y="342"/>
                  <a:pt x="1413" y="357"/>
                </a:cubicBezTo>
                <a:cubicBezTo>
                  <a:pt x="1410" y="348"/>
                  <a:pt x="1411" y="332"/>
                  <a:pt x="1407" y="338"/>
                </a:cubicBezTo>
                <a:cubicBezTo>
                  <a:pt x="1410" y="323"/>
                  <a:pt x="1403" y="321"/>
                  <a:pt x="1406" y="303"/>
                </a:cubicBezTo>
                <a:cubicBezTo>
                  <a:pt x="1408" y="307"/>
                  <a:pt x="1408" y="307"/>
                  <a:pt x="1408" y="307"/>
                </a:cubicBezTo>
                <a:cubicBezTo>
                  <a:pt x="1404" y="292"/>
                  <a:pt x="1408" y="290"/>
                  <a:pt x="1405" y="278"/>
                </a:cubicBezTo>
                <a:cubicBezTo>
                  <a:pt x="1406" y="279"/>
                  <a:pt x="1407" y="278"/>
                  <a:pt x="1407" y="276"/>
                </a:cubicBezTo>
                <a:cubicBezTo>
                  <a:pt x="1405" y="250"/>
                  <a:pt x="1405" y="284"/>
                  <a:pt x="1401" y="258"/>
                </a:cubicBezTo>
                <a:cubicBezTo>
                  <a:pt x="1401" y="235"/>
                  <a:pt x="1408" y="251"/>
                  <a:pt x="1409" y="244"/>
                </a:cubicBezTo>
                <a:close/>
                <a:moveTo>
                  <a:pt x="1178" y="62"/>
                </a:moveTo>
                <a:cubicBezTo>
                  <a:pt x="1178" y="62"/>
                  <a:pt x="1177" y="63"/>
                  <a:pt x="1174" y="63"/>
                </a:cubicBezTo>
                <a:cubicBezTo>
                  <a:pt x="1202" y="63"/>
                  <a:pt x="1205" y="63"/>
                  <a:pt x="1227" y="62"/>
                </a:cubicBezTo>
                <a:cubicBezTo>
                  <a:pt x="1220" y="64"/>
                  <a:pt x="1220" y="64"/>
                  <a:pt x="1220" y="64"/>
                </a:cubicBezTo>
                <a:cubicBezTo>
                  <a:pt x="1224" y="67"/>
                  <a:pt x="1242" y="64"/>
                  <a:pt x="1260" y="64"/>
                </a:cubicBezTo>
                <a:cubicBezTo>
                  <a:pt x="1266" y="62"/>
                  <a:pt x="1277" y="60"/>
                  <a:pt x="1284" y="62"/>
                </a:cubicBezTo>
                <a:cubicBezTo>
                  <a:pt x="1282" y="65"/>
                  <a:pt x="1282" y="65"/>
                  <a:pt x="1282" y="65"/>
                </a:cubicBezTo>
                <a:cubicBezTo>
                  <a:pt x="1283" y="66"/>
                  <a:pt x="1288" y="67"/>
                  <a:pt x="1296" y="67"/>
                </a:cubicBezTo>
                <a:cubicBezTo>
                  <a:pt x="1303" y="67"/>
                  <a:pt x="1313" y="68"/>
                  <a:pt x="1323" y="72"/>
                </a:cubicBezTo>
                <a:cubicBezTo>
                  <a:pt x="1321" y="71"/>
                  <a:pt x="1319" y="72"/>
                  <a:pt x="1317" y="72"/>
                </a:cubicBezTo>
                <a:cubicBezTo>
                  <a:pt x="1310" y="70"/>
                  <a:pt x="1303" y="69"/>
                  <a:pt x="1296" y="69"/>
                </a:cubicBezTo>
                <a:cubicBezTo>
                  <a:pt x="1127" y="69"/>
                  <a:pt x="1127" y="69"/>
                  <a:pt x="1127" y="69"/>
                </a:cubicBezTo>
                <a:cubicBezTo>
                  <a:pt x="1143" y="67"/>
                  <a:pt x="1160" y="65"/>
                  <a:pt x="1178" y="62"/>
                </a:cubicBezTo>
                <a:close/>
                <a:moveTo>
                  <a:pt x="780" y="66"/>
                </a:moveTo>
                <a:cubicBezTo>
                  <a:pt x="790" y="64"/>
                  <a:pt x="804" y="60"/>
                  <a:pt x="820" y="57"/>
                </a:cubicBezTo>
                <a:cubicBezTo>
                  <a:pt x="820" y="57"/>
                  <a:pt x="820" y="57"/>
                  <a:pt x="820" y="57"/>
                </a:cubicBezTo>
                <a:cubicBezTo>
                  <a:pt x="855" y="56"/>
                  <a:pt x="855" y="56"/>
                  <a:pt x="855" y="56"/>
                </a:cubicBezTo>
                <a:cubicBezTo>
                  <a:pt x="851" y="58"/>
                  <a:pt x="851" y="58"/>
                  <a:pt x="851" y="58"/>
                </a:cubicBezTo>
                <a:cubicBezTo>
                  <a:pt x="872" y="55"/>
                  <a:pt x="872" y="55"/>
                  <a:pt x="872" y="55"/>
                </a:cubicBezTo>
                <a:cubicBezTo>
                  <a:pt x="871" y="59"/>
                  <a:pt x="878" y="57"/>
                  <a:pt x="877" y="60"/>
                </a:cubicBezTo>
                <a:cubicBezTo>
                  <a:pt x="890" y="67"/>
                  <a:pt x="923" y="57"/>
                  <a:pt x="952" y="60"/>
                </a:cubicBezTo>
                <a:cubicBezTo>
                  <a:pt x="947" y="62"/>
                  <a:pt x="947" y="62"/>
                  <a:pt x="947" y="62"/>
                </a:cubicBezTo>
                <a:cubicBezTo>
                  <a:pt x="963" y="58"/>
                  <a:pt x="1001" y="63"/>
                  <a:pt x="1025" y="64"/>
                </a:cubicBezTo>
                <a:cubicBezTo>
                  <a:pt x="1024" y="64"/>
                  <a:pt x="1024" y="64"/>
                  <a:pt x="1024" y="64"/>
                </a:cubicBezTo>
                <a:cubicBezTo>
                  <a:pt x="1013" y="66"/>
                  <a:pt x="1009" y="67"/>
                  <a:pt x="1010" y="69"/>
                </a:cubicBezTo>
                <a:cubicBezTo>
                  <a:pt x="975" y="69"/>
                  <a:pt x="975" y="69"/>
                  <a:pt x="975" y="69"/>
                </a:cubicBezTo>
                <a:cubicBezTo>
                  <a:pt x="974" y="69"/>
                  <a:pt x="972" y="68"/>
                  <a:pt x="970" y="67"/>
                </a:cubicBezTo>
                <a:cubicBezTo>
                  <a:pt x="965" y="68"/>
                  <a:pt x="959" y="69"/>
                  <a:pt x="952" y="69"/>
                </a:cubicBezTo>
                <a:cubicBezTo>
                  <a:pt x="899" y="69"/>
                  <a:pt x="899" y="69"/>
                  <a:pt x="899" y="69"/>
                </a:cubicBezTo>
                <a:cubicBezTo>
                  <a:pt x="901" y="68"/>
                  <a:pt x="905" y="67"/>
                  <a:pt x="908" y="66"/>
                </a:cubicBezTo>
                <a:cubicBezTo>
                  <a:pt x="839" y="69"/>
                  <a:pt x="839" y="69"/>
                  <a:pt x="839" y="69"/>
                </a:cubicBezTo>
                <a:cubicBezTo>
                  <a:pt x="839" y="69"/>
                  <a:pt x="839" y="69"/>
                  <a:pt x="839" y="69"/>
                </a:cubicBezTo>
                <a:cubicBezTo>
                  <a:pt x="778" y="69"/>
                  <a:pt x="778" y="69"/>
                  <a:pt x="778" y="69"/>
                </a:cubicBezTo>
                <a:cubicBezTo>
                  <a:pt x="780" y="68"/>
                  <a:pt x="780" y="68"/>
                  <a:pt x="780" y="66"/>
                </a:cubicBezTo>
                <a:close/>
                <a:moveTo>
                  <a:pt x="471" y="56"/>
                </a:moveTo>
                <a:cubicBezTo>
                  <a:pt x="473" y="60"/>
                  <a:pt x="473" y="60"/>
                  <a:pt x="473" y="60"/>
                </a:cubicBezTo>
                <a:cubicBezTo>
                  <a:pt x="516" y="61"/>
                  <a:pt x="547" y="51"/>
                  <a:pt x="592" y="53"/>
                </a:cubicBezTo>
                <a:cubicBezTo>
                  <a:pt x="586" y="57"/>
                  <a:pt x="569" y="55"/>
                  <a:pt x="571" y="57"/>
                </a:cubicBezTo>
                <a:cubicBezTo>
                  <a:pt x="598" y="57"/>
                  <a:pt x="595" y="47"/>
                  <a:pt x="621" y="52"/>
                </a:cubicBezTo>
                <a:cubicBezTo>
                  <a:pt x="583" y="54"/>
                  <a:pt x="645" y="54"/>
                  <a:pt x="611" y="58"/>
                </a:cubicBezTo>
                <a:cubicBezTo>
                  <a:pt x="658" y="52"/>
                  <a:pt x="709" y="60"/>
                  <a:pt x="740" y="59"/>
                </a:cubicBezTo>
                <a:cubicBezTo>
                  <a:pt x="732" y="56"/>
                  <a:pt x="753" y="55"/>
                  <a:pt x="754" y="54"/>
                </a:cubicBezTo>
                <a:cubicBezTo>
                  <a:pt x="762" y="55"/>
                  <a:pt x="760" y="57"/>
                  <a:pt x="753" y="57"/>
                </a:cubicBezTo>
                <a:cubicBezTo>
                  <a:pt x="769" y="60"/>
                  <a:pt x="772" y="63"/>
                  <a:pt x="769" y="66"/>
                </a:cubicBezTo>
                <a:cubicBezTo>
                  <a:pt x="736" y="66"/>
                  <a:pt x="736" y="66"/>
                  <a:pt x="736" y="66"/>
                </a:cubicBezTo>
                <a:cubicBezTo>
                  <a:pt x="742" y="67"/>
                  <a:pt x="747" y="68"/>
                  <a:pt x="751" y="69"/>
                </a:cubicBezTo>
                <a:cubicBezTo>
                  <a:pt x="700" y="69"/>
                  <a:pt x="700" y="69"/>
                  <a:pt x="700" y="69"/>
                </a:cubicBezTo>
                <a:cubicBezTo>
                  <a:pt x="697" y="68"/>
                  <a:pt x="695" y="67"/>
                  <a:pt x="696" y="67"/>
                </a:cubicBezTo>
                <a:cubicBezTo>
                  <a:pt x="685" y="68"/>
                  <a:pt x="668" y="64"/>
                  <a:pt x="662" y="65"/>
                </a:cubicBezTo>
                <a:cubicBezTo>
                  <a:pt x="674" y="67"/>
                  <a:pt x="672" y="68"/>
                  <a:pt x="665" y="69"/>
                </a:cubicBezTo>
                <a:cubicBezTo>
                  <a:pt x="647" y="69"/>
                  <a:pt x="647" y="69"/>
                  <a:pt x="647" y="69"/>
                </a:cubicBezTo>
                <a:cubicBezTo>
                  <a:pt x="647" y="68"/>
                  <a:pt x="650" y="67"/>
                  <a:pt x="644" y="66"/>
                </a:cubicBezTo>
                <a:cubicBezTo>
                  <a:pt x="618" y="67"/>
                  <a:pt x="618" y="67"/>
                  <a:pt x="618" y="67"/>
                </a:cubicBezTo>
                <a:cubicBezTo>
                  <a:pt x="641" y="67"/>
                  <a:pt x="641" y="67"/>
                  <a:pt x="641" y="67"/>
                </a:cubicBezTo>
                <a:cubicBezTo>
                  <a:pt x="638" y="69"/>
                  <a:pt x="638" y="69"/>
                  <a:pt x="638" y="69"/>
                </a:cubicBezTo>
                <a:cubicBezTo>
                  <a:pt x="471" y="69"/>
                  <a:pt x="471" y="69"/>
                  <a:pt x="471" y="69"/>
                </a:cubicBezTo>
                <a:cubicBezTo>
                  <a:pt x="458" y="66"/>
                  <a:pt x="451" y="62"/>
                  <a:pt x="444" y="57"/>
                </a:cubicBezTo>
                <a:cubicBezTo>
                  <a:pt x="454" y="57"/>
                  <a:pt x="463" y="56"/>
                  <a:pt x="471" y="56"/>
                </a:cubicBezTo>
                <a:close/>
                <a:moveTo>
                  <a:pt x="335" y="64"/>
                </a:moveTo>
                <a:cubicBezTo>
                  <a:pt x="334" y="64"/>
                  <a:pt x="334" y="64"/>
                  <a:pt x="333" y="64"/>
                </a:cubicBezTo>
                <a:cubicBezTo>
                  <a:pt x="341" y="63"/>
                  <a:pt x="350" y="63"/>
                  <a:pt x="358" y="62"/>
                </a:cubicBezTo>
                <a:cubicBezTo>
                  <a:pt x="361" y="66"/>
                  <a:pt x="362" y="68"/>
                  <a:pt x="359" y="69"/>
                </a:cubicBezTo>
                <a:cubicBezTo>
                  <a:pt x="356" y="69"/>
                  <a:pt x="356" y="69"/>
                  <a:pt x="356" y="69"/>
                </a:cubicBezTo>
                <a:cubicBezTo>
                  <a:pt x="355" y="69"/>
                  <a:pt x="355" y="69"/>
                  <a:pt x="355" y="69"/>
                </a:cubicBezTo>
                <a:cubicBezTo>
                  <a:pt x="355" y="69"/>
                  <a:pt x="355" y="69"/>
                  <a:pt x="355" y="69"/>
                </a:cubicBezTo>
                <a:cubicBezTo>
                  <a:pt x="322" y="69"/>
                  <a:pt x="322" y="69"/>
                  <a:pt x="322" y="69"/>
                </a:cubicBezTo>
                <a:cubicBezTo>
                  <a:pt x="319" y="68"/>
                  <a:pt x="315" y="67"/>
                  <a:pt x="310" y="67"/>
                </a:cubicBezTo>
                <a:lnTo>
                  <a:pt x="335" y="64"/>
                </a:lnTo>
                <a:close/>
                <a:moveTo>
                  <a:pt x="308" y="69"/>
                </a:moveTo>
                <a:cubicBezTo>
                  <a:pt x="278" y="69"/>
                  <a:pt x="278" y="69"/>
                  <a:pt x="278" y="69"/>
                </a:cubicBezTo>
                <a:cubicBezTo>
                  <a:pt x="281" y="67"/>
                  <a:pt x="296" y="68"/>
                  <a:pt x="308" y="69"/>
                </a:cubicBezTo>
                <a:close/>
                <a:moveTo>
                  <a:pt x="60" y="137"/>
                </a:moveTo>
                <a:cubicBezTo>
                  <a:pt x="59" y="140"/>
                  <a:pt x="58" y="144"/>
                  <a:pt x="57" y="147"/>
                </a:cubicBezTo>
                <a:cubicBezTo>
                  <a:pt x="57" y="149"/>
                  <a:pt x="57" y="151"/>
                  <a:pt x="56" y="153"/>
                </a:cubicBezTo>
                <a:cubicBezTo>
                  <a:pt x="56" y="154"/>
                  <a:pt x="56" y="156"/>
                  <a:pt x="55" y="157"/>
                </a:cubicBezTo>
                <a:cubicBezTo>
                  <a:pt x="55" y="156"/>
                  <a:pt x="55" y="154"/>
                  <a:pt x="55" y="152"/>
                </a:cubicBezTo>
                <a:cubicBezTo>
                  <a:pt x="56" y="145"/>
                  <a:pt x="56" y="145"/>
                  <a:pt x="56" y="145"/>
                </a:cubicBezTo>
                <a:cubicBezTo>
                  <a:pt x="56" y="143"/>
                  <a:pt x="56" y="141"/>
                  <a:pt x="57" y="139"/>
                </a:cubicBezTo>
                <a:cubicBezTo>
                  <a:pt x="57" y="137"/>
                  <a:pt x="57" y="135"/>
                  <a:pt x="58" y="133"/>
                </a:cubicBezTo>
                <a:cubicBezTo>
                  <a:pt x="60" y="124"/>
                  <a:pt x="63" y="116"/>
                  <a:pt x="67" y="109"/>
                </a:cubicBezTo>
                <a:cubicBezTo>
                  <a:pt x="76" y="94"/>
                  <a:pt x="89" y="81"/>
                  <a:pt x="103" y="73"/>
                </a:cubicBezTo>
                <a:cubicBezTo>
                  <a:pt x="99" y="73"/>
                  <a:pt x="99" y="73"/>
                  <a:pt x="99" y="73"/>
                </a:cubicBezTo>
                <a:cubicBezTo>
                  <a:pt x="108" y="68"/>
                  <a:pt x="116" y="62"/>
                  <a:pt x="122" y="62"/>
                </a:cubicBezTo>
                <a:cubicBezTo>
                  <a:pt x="123" y="62"/>
                  <a:pt x="120" y="64"/>
                  <a:pt x="115" y="68"/>
                </a:cubicBezTo>
                <a:cubicBezTo>
                  <a:pt x="113" y="69"/>
                  <a:pt x="111" y="71"/>
                  <a:pt x="108" y="74"/>
                </a:cubicBezTo>
                <a:cubicBezTo>
                  <a:pt x="106" y="76"/>
                  <a:pt x="103" y="79"/>
                  <a:pt x="101" y="82"/>
                </a:cubicBezTo>
                <a:cubicBezTo>
                  <a:pt x="98" y="85"/>
                  <a:pt x="95" y="89"/>
                  <a:pt x="93" y="93"/>
                </a:cubicBezTo>
                <a:cubicBezTo>
                  <a:pt x="89" y="97"/>
                  <a:pt x="85" y="102"/>
                  <a:pt x="82" y="106"/>
                </a:cubicBezTo>
                <a:cubicBezTo>
                  <a:pt x="82" y="106"/>
                  <a:pt x="82" y="106"/>
                  <a:pt x="82" y="106"/>
                </a:cubicBezTo>
                <a:cubicBezTo>
                  <a:pt x="81" y="107"/>
                  <a:pt x="79" y="108"/>
                  <a:pt x="76" y="111"/>
                </a:cubicBezTo>
                <a:cubicBezTo>
                  <a:pt x="75" y="112"/>
                  <a:pt x="74" y="114"/>
                  <a:pt x="72" y="115"/>
                </a:cubicBezTo>
                <a:cubicBezTo>
                  <a:pt x="71" y="117"/>
                  <a:pt x="69" y="119"/>
                  <a:pt x="68" y="121"/>
                </a:cubicBezTo>
                <a:cubicBezTo>
                  <a:pt x="65" y="125"/>
                  <a:pt x="63" y="131"/>
                  <a:pt x="60" y="137"/>
                </a:cubicBezTo>
                <a:close/>
                <a:moveTo>
                  <a:pt x="67" y="367"/>
                </a:moveTo>
                <a:cubicBezTo>
                  <a:pt x="67" y="373"/>
                  <a:pt x="67" y="376"/>
                  <a:pt x="67" y="378"/>
                </a:cubicBezTo>
                <a:cubicBezTo>
                  <a:pt x="67" y="373"/>
                  <a:pt x="67" y="369"/>
                  <a:pt x="67" y="365"/>
                </a:cubicBezTo>
                <a:cubicBezTo>
                  <a:pt x="67" y="366"/>
                  <a:pt x="67" y="366"/>
                  <a:pt x="67" y="367"/>
                </a:cubicBezTo>
                <a:close/>
                <a:moveTo>
                  <a:pt x="64" y="483"/>
                </a:moveTo>
                <a:cubicBezTo>
                  <a:pt x="63" y="477"/>
                  <a:pt x="63" y="477"/>
                  <a:pt x="63" y="477"/>
                </a:cubicBezTo>
                <a:cubicBezTo>
                  <a:pt x="64" y="451"/>
                  <a:pt x="65" y="427"/>
                  <a:pt x="65" y="404"/>
                </a:cubicBezTo>
                <a:cubicBezTo>
                  <a:pt x="66" y="413"/>
                  <a:pt x="67" y="421"/>
                  <a:pt x="67" y="431"/>
                </a:cubicBezTo>
                <a:cubicBezTo>
                  <a:pt x="67" y="429"/>
                  <a:pt x="68" y="427"/>
                  <a:pt x="68" y="424"/>
                </a:cubicBezTo>
                <a:cubicBezTo>
                  <a:pt x="68" y="482"/>
                  <a:pt x="68" y="482"/>
                  <a:pt x="68" y="482"/>
                </a:cubicBezTo>
                <a:cubicBezTo>
                  <a:pt x="66" y="474"/>
                  <a:pt x="66" y="463"/>
                  <a:pt x="66" y="452"/>
                </a:cubicBezTo>
                <a:cubicBezTo>
                  <a:pt x="66" y="453"/>
                  <a:pt x="65" y="465"/>
                  <a:pt x="64" y="483"/>
                </a:cubicBezTo>
                <a:close/>
                <a:moveTo>
                  <a:pt x="554" y="835"/>
                </a:moveTo>
                <a:cubicBezTo>
                  <a:pt x="556" y="834"/>
                  <a:pt x="558" y="834"/>
                  <a:pt x="560" y="833"/>
                </a:cubicBezTo>
                <a:cubicBezTo>
                  <a:pt x="574" y="833"/>
                  <a:pt x="574" y="833"/>
                  <a:pt x="574" y="833"/>
                </a:cubicBezTo>
                <a:cubicBezTo>
                  <a:pt x="573" y="835"/>
                  <a:pt x="572" y="837"/>
                  <a:pt x="554" y="835"/>
                </a:cubicBezTo>
                <a:close/>
                <a:moveTo>
                  <a:pt x="582" y="833"/>
                </a:moveTo>
                <a:cubicBezTo>
                  <a:pt x="595" y="833"/>
                  <a:pt x="595" y="833"/>
                  <a:pt x="595" y="833"/>
                </a:cubicBezTo>
                <a:cubicBezTo>
                  <a:pt x="592" y="834"/>
                  <a:pt x="589" y="834"/>
                  <a:pt x="585" y="834"/>
                </a:cubicBezTo>
                <a:cubicBezTo>
                  <a:pt x="584" y="834"/>
                  <a:pt x="583" y="833"/>
                  <a:pt x="582" y="833"/>
                </a:cubicBezTo>
                <a:close/>
                <a:moveTo>
                  <a:pt x="1380" y="349"/>
                </a:moveTo>
                <a:cubicBezTo>
                  <a:pt x="1380" y="341"/>
                  <a:pt x="1380" y="341"/>
                  <a:pt x="1380" y="341"/>
                </a:cubicBezTo>
                <a:cubicBezTo>
                  <a:pt x="1381" y="346"/>
                  <a:pt x="1381" y="351"/>
                  <a:pt x="1382" y="354"/>
                </a:cubicBezTo>
                <a:lnTo>
                  <a:pt x="1380" y="349"/>
                </a:lnTo>
                <a:close/>
              </a:path>
            </a:pathLst>
          </a:custGeom>
          <a:solidFill>
            <a:srgbClr val="91561A">
              <a:alpha val="1500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优设标题黑" panose="00000500000000000000" charset="-122"/>
              <a:ea typeface="优设标题黑" panose="00000500000000000000" charset="-122"/>
              <a:cs typeface="+mn-cs"/>
            </a:endParaRPr>
          </a:p>
        </p:txBody>
      </p:sp>
      <p:sp>
        <p:nvSpPr>
          <p:cNvPr id="11" name="文本框 10"/>
          <p:cNvSpPr txBox="1"/>
          <p:nvPr>
            <p:custDataLst>
              <p:tags r:id="rId4"/>
            </p:custDataLst>
          </p:nvPr>
        </p:nvSpPr>
        <p:spPr>
          <a:xfrm>
            <a:off x="221142" y="11059"/>
            <a:ext cx="35877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AutoNum type="ea1ChsPlain"/>
            </a:pPr>
            <a:r>
              <a:rPr lang="zh-CN" altLang="en-US" sz="2800"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  <a:sym typeface="+mn-ea"/>
              </a:rPr>
              <a:t>学生作品展示</a:t>
            </a:r>
            <a:endParaRPr lang="en-US" altLang="zh-CN" sz="2800">
              <a:latin typeface="优设标题黑" panose="00000500000000000000" charset="-122"/>
              <a:ea typeface="优设标题黑" panose="00000500000000000000" charset="-122"/>
              <a:cs typeface="优设标题黑" panose="00000500000000000000" charset="-122"/>
              <a:sym typeface="+mn-ea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244475" y="52705"/>
            <a:ext cx="492760" cy="463550"/>
            <a:chOff x="8200854" y="647550"/>
            <a:chExt cx="721309" cy="723176"/>
          </a:xfrm>
          <a:solidFill>
            <a:schemeClr val="tx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14" name="任意多边形: 形状 534"/>
            <p:cNvSpPr/>
            <p:nvPr>
              <p:custDataLst>
                <p:tags r:id="rId5"/>
              </p:custDataLst>
            </p:nvPr>
          </p:nvSpPr>
          <p:spPr>
            <a:xfrm>
              <a:off x="8895617" y="1002661"/>
              <a:ext cx="9525" cy="19050"/>
            </a:xfrm>
            <a:custGeom>
              <a:gdLst>
                <a:gd name="connsiteX0" fmla="*/ 10058 w 9525"/>
                <a:gd name="connsiteY0" fmla="*/ 14926 h 19050"/>
                <a:gd name="connsiteX1" fmla="*/ 11135 w 9525"/>
                <a:gd name="connsiteY1" fmla="*/ 8925 h 19050"/>
                <a:gd name="connsiteX2" fmla="*/ 7144 w 9525"/>
                <a:gd name="connsiteY2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10058" y="14926"/>
                  </a:moveTo>
                  <a:lnTo>
                    <a:pt x="11135" y="8925"/>
                  </a:lnTo>
                  <a:lnTo>
                    <a:pt x="7144" y="714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5" name="任意多边形: 形状 535"/>
            <p:cNvSpPr/>
            <p:nvPr>
              <p:custDataLst>
                <p:tags r:id="rId6"/>
              </p:custDataLst>
            </p:nvPr>
          </p:nvSpPr>
          <p:spPr>
            <a:xfrm>
              <a:off x="8893588" y="970686"/>
              <a:ext cx="28575" cy="38100"/>
            </a:xfrm>
            <a:custGeom>
              <a:gdLst>
                <a:gd name="connsiteX0" fmla="*/ 24717 w 28575"/>
                <a:gd name="connsiteY0" fmla="*/ 17526 h 38100"/>
                <a:gd name="connsiteX1" fmla="*/ 23632 w 28575"/>
                <a:gd name="connsiteY1" fmla="*/ 12306 h 38100"/>
                <a:gd name="connsiteX2" fmla="*/ 22203 w 28575"/>
                <a:gd name="connsiteY2" fmla="*/ 7144 h 38100"/>
                <a:gd name="connsiteX3" fmla="*/ 7144 w 28575"/>
                <a:gd name="connsiteY3" fmla="*/ 22622 h 38100"/>
                <a:gd name="connsiteX4" fmla="*/ 18107 w 28575"/>
                <a:gd name="connsiteY4" fmla="*/ 38500 h 38100"/>
                <a:gd name="connsiteX5" fmla="*/ 13887 w 28575"/>
                <a:gd name="connsiteY5" fmla="*/ 22593 h 38100"/>
                <a:gd name="connsiteX6" fmla="*/ 21641 w 28575"/>
                <a:gd name="connsiteY6" fmla="*/ 34385 h 38100"/>
                <a:gd name="connsiteX7" fmla="*/ 19555 w 28575"/>
                <a:gd name="connsiteY7" fmla="*/ 17374 h 38100"/>
                <a:gd name="connsiteX8" fmla="*/ 24717 w 28575"/>
                <a:gd name="connsiteY8" fmla="*/ 17526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575" h="38100">
                  <a:moveTo>
                    <a:pt x="24717" y="17526"/>
                  </a:moveTo>
                  <a:cubicBezTo>
                    <a:pt x="24717" y="17526"/>
                    <a:pt x="24174" y="14916"/>
                    <a:pt x="23632" y="12306"/>
                  </a:cubicBezTo>
                  <a:cubicBezTo>
                    <a:pt x="23184" y="9696"/>
                    <a:pt x="22203" y="7144"/>
                    <a:pt x="22203" y="7144"/>
                  </a:cubicBezTo>
                  <a:cubicBezTo>
                    <a:pt x="11668" y="14221"/>
                    <a:pt x="14411" y="6086"/>
                    <a:pt x="7144" y="22622"/>
                  </a:cubicBezTo>
                  <a:cubicBezTo>
                    <a:pt x="9192" y="27984"/>
                    <a:pt x="13764" y="40205"/>
                    <a:pt x="18107" y="38500"/>
                  </a:cubicBezTo>
                  <a:cubicBezTo>
                    <a:pt x="17450" y="34395"/>
                    <a:pt x="12802" y="28651"/>
                    <a:pt x="13887" y="22593"/>
                  </a:cubicBezTo>
                  <a:cubicBezTo>
                    <a:pt x="17288" y="24936"/>
                    <a:pt x="17202" y="31442"/>
                    <a:pt x="21641" y="34385"/>
                  </a:cubicBezTo>
                  <a:cubicBezTo>
                    <a:pt x="24632" y="24308"/>
                    <a:pt x="18545" y="28270"/>
                    <a:pt x="19555" y="17374"/>
                  </a:cubicBezTo>
                  <a:lnTo>
                    <a:pt x="24717" y="1752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6" name="任意多边形: 形状 536"/>
            <p:cNvSpPr/>
            <p:nvPr>
              <p:custDataLst>
                <p:tags r:id="rId7"/>
              </p:custDataLst>
            </p:nvPr>
          </p:nvSpPr>
          <p:spPr>
            <a:xfrm>
              <a:off x="8898760" y="968087"/>
              <a:ext cx="19050" cy="9525"/>
            </a:xfrm>
            <a:custGeom>
              <a:gdLst>
                <a:gd name="connsiteX0" fmla="*/ 7144 w 19050"/>
                <a:gd name="connsiteY0" fmla="*/ 8942 h 9525"/>
                <a:gd name="connsiteX1" fmla="*/ 12887 w 19050"/>
                <a:gd name="connsiteY1" fmla="*/ 10076 h 9525"/>
                <a:gd name="connsiteX2" fmla="*/ 7144 w 19050"/>
                <a:gd name="connsiteY2" fmla="*/ 894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7144" y="8942"/>
                  </a:moveTo>
                  <a:cubicBezTo>
                    <a:pt x="9249" y="9647"/>
                    <a:pt x="11325" y="10419"/>
                    <a:pt x="12887" y="10076"/>
                  </a:cubicBezTo>
                  <a:cubicBezTo>
                    <a:pt x="10782" y="9314"/>
                    <a:pt x="7639" y="4637"/>
                    <a:pt x="7144" y="894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7" name="任意多边形: 形状 537"/>
            <p:cNvSpPr/>
            <p:nvPr>
              <p:custDataLst>
                <p:tags r:id="rId8"/>
              </p:custDataLst>
            </p:nvPr>
          </p:nvSpPr>
          <p:spPr>
            <a:xfrm>
              <a:off x="8892969" y="956446"/>
              <a:ext cx="19050" cy="19050"/>
            </a:xfrm>
            <a:custGeom>
              <a:gdLst>
                <a:gd name="connsiteX0" fmla="*/ 10839 w 19050"/>
                <a:gd name="connsiteY0" fmla="*/ 14573 h 19050"/>
                <a:gd name="connsiteX1" fmla="*/ 15497 w 19050"/>
                <a:gd name="connsiteY1" fmla="*/ 13383 h 19050"/>
                <a:gd name="connsiteX2" fmla="*/ 7144 w 19050"/>
                <a:gd name="connsiteY2" fmla="*/ 7144 h 19050"/>
                <a:gd name="connsiteX3" fmla="*/ 10839 w 19050"/>
                <a:gd name="connsiteY3" fmla="*/ 14573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10839" y="14573"/>
                  </a:moveTo>
                  <a:cubicBezTo>
                    <a:pt x="10287" y="8106"/>
                    <a:pt x="14992" y="14087"/>
                    <a:pt x="15497" y="13383"/>
                  </a:cubicBezTo>
                  <a:lnTo>
                    <a:pt x="7144" y="7144"/>
                  </a:lnTo>
                  <a:lnTo>
                    <a:pt x="10839" y="1457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8" name="任意多边形: 形状 538"/>
            <p:cNvSpPr/>
            <p:nvPr>
              <p:custDataLst>
                <p:tags r:id="rId9"/>
              </p:custDataLst>
            </p:nvPr>
          </p:nvSpPr>
          <p:spPr>
            <a:xfrm>
              <a:off x="8890970" y="934424"/>
              <a:ext cx="9525" cy="9525"/>
            </a:xfrm>
            <a:custGeom>
              <a:gdLst>
                <a:gd name="connsiteX0" fmla="*/ 8876 w 9525"/>
                <a:gd name="connsiteY0" fmla="*/ 9954 h 9525"/>
                <a:gd name="connsiteX1" fmla="*/ 7456 w 9525"/>
                <a:gd name="connsiteY1" fmla="*/ 7144 h 9525"/>
                <a:gd name="connsiteX2" fmla="*/ 8876 w 9525"/>
                <a:gd name="connsiteY2" fmla="*/ 995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8876" y="9954"/>
                  </a:moveTo>
                  <a:cubicBezTo>
                    <a:pt x="8428" y="8953"/>
                    <a:pt x="7971" y="8039"/>
                    <a:pt x="7456" y="7144"/>
                  </a:cubicBezTo>
                  <a:cubicBezTo>
                    <a:pt x="6571" y="8401"/>
                    <a:pt x="7733" y="9039"/>
                    <a:pt x="8876" y="99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9" name="任意多边形: 形状 539"/>
            <p:cNvSpPr/>
            <p:nvPr>
              <p:custDataLst>
                <p:tags r:id="rId10"/>
              </p:custDataLst>
            </p:nvPr>
          </p:nvSpPr>
          <p:spPr>
            <a:xfrm>
              <a:off x="8887907" y="924594"/>
              <a:ext cx="28575" cy="38100"/>
            </a:xfrm>
            <a:custGeom>
              <a:gdLst>
                <a:gd name="connsiteX0" fmla="*/ 7776 w 28575"/>
                <a:gd name="connsiteY0" fmla="*/ 7144 h 38100"/>
                <a:gd name="connsiteX1" fmla="*/ 10519 w 28575"/>
                <a:gd name="connsiteY1" fmla="*/ 16983 h 38100"/>
                <a:gd name="connsiteX2" fmla="*/ 10862 w 28575"/>
                <a:gd name="connsiteY2" fmla="*/ 16488 h 38100"/>
                <a:gd name="connsiteX3" fmla="*/ 18130 w 28575"/>
                <a:gd name="connsiteY3" fmla="*/ 20860 h 38100"/>
                <a:gd name="connsiteX4" fmla="*/ 19425 w 28575"/>
                <a:gd name="connsiteY4" fmla="*/ 32137 h 38100"/>
                <a:gd name="connsiteX5" fmla="*/ 22435 w 28575"/>
                <a:gd name="connsiteY5" fmla="*/ 23841 h 38100"/>
                <a:gd name="connsiteX6" fmla="*/ 7776 w 28575"/>
                <a:gd name="connsiteY6" fmla="*/ 7144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575" h="38100">
                  <a:moveTo>
                    <a:pt x="7776" y="7144"/>
                  </a:moveTo>
                  <a:cubicBezTo>
                    <a:pt x="6004" y="10335"/>
                    <a:pt x="8290" y="13154"/>
                    <a:pt x="10519" y="16983"/>
                  </a:cubicBezTo>
                  <a:cubicBezTo>
                    <a:pt x="10624" y="16831"/>
                    <a:pt x="10700" y="16726"/>
                    <a:pt x="10862" y="16488"/>
                  </a:cubicBezTo>
                  <a:cubicBezTo>
                    <a:pt x="12005" y="12402"/>
                    <a:pt x="17987" y="14621"/>
                    <a:pt x="18130" y="20860"/>
                  </a:cubicBezTo>
                  <a:cubicBezTo>
                    <a:pt x="20559" y="26889"/>
                    <a:pt x="15196" y="27327"/>
                    <a:pt x="19425" y="32137"/>
                  </a:cubicBezTo>
                  <a:lnTo>
                    <a:pt x="22435" y="23841"/>
                  </a:lnTo>
                  <a:cubicBezTo>
                    <a:pt x="19692" y="14011"/>
                    <a:pt x="10633" y="10325"/>
                    <a:pt x="7776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0" name="任意多边形: 形状 540"/>
            <p:cNvSpPr/>
            <p:nvPr>
              <p:custDataLst>
                <p:tags r:id="rId11"/>
              </p:custDataLst>
            </p:nvPr>
          </p:nvSpPr>
          <p:spPr>
            <a:xfrm>
              <a:off x="8892702" y="937234"/>
              <a:ext cx="9525" cy="9525"/>
            </a:xfrm>
            <a:custGeom>
              <a:gdLst>
                <a:gd name="connsiteX0" fmla="*/ 7144 w 9525"/>
                <a:gd name="connsiteY0" fmla="*/ 7144 h 9525"/>
                <a:gd name="connsiteX1" fmla="*/ 8344 w 9525"/>
                <a:gd name="connsiteY1" fmla="*/ 10478 h 9525"/>
                <a:gd name="connsiteX2" fmla="*/ 7144 w 9525"/>
                <a:gd name="connsiteY2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cubicBezTo>
                    <a:pt x="7611" y="8182"/>
                    <a:pt x="8030" y="9258"/>
                    <a:pt x="8344" y="10478"/>
                  </a:cubicBezTo>
                  <a:cubicBezTo>
                    <a:pt x="8801" y="8782"/>
                    <a:pt x="8030" y="7877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1" name="任意多边形: 形状 541"/>
            <p:cNvSpPr/>
            <p:nvPr>
              <p:custDataLst>
                <p:tags r:id="rId12"/>
              </p:custDataLst>
            </p:nvPr>
          </p:nvSpPr>
          <p:spPr>
            <a:xfrm>
              <a:off x="8894512" y="950645"/>
              <a:ext cx="9525" cy="9525"/>
            </a:xfrm>
            <a:custGeom>
              <a:gdLst>
                <a:gd name="connsiteX0" fmla="*/ 7144 w 9525"/>
                <a:gd name="connsiteY0" fmla="*/ 7144 h 9525"/>
                <a:gd name="connsiteX1" fmla="*/ 8725 w 9525"/>
                <a:gd name="connsiteY1" fmla="*/ 10268 h 9525"/>
                <a:gd name="connsiteX2" fmla="*/ 10782 w 9525"/>
                <a:gd name="connsiteY2" fmla="*/ 9106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lnTo>
                    <a:pt x="8725" y="10268"/>
                  </a:lnTo>
                  <a:lnTo>
                    <a:pt x="10782" y="91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2" name="任意多边形: 形状 542"/>
            <p:cNvSpPr/>
            <p:nvPr>
              <p:custDataLst>
                <p:tags r:id="rId13"/>
              </p:custDataLst>
            </p:nvPr>
          </p:nvSpPr>
          <p:spPr>
            <a:xfrm>
              <a:off x="8882215" y="893770"/>
              <a:ext cx="19050" cy="38100"/>
            </a:xfrm>
            <a:custGeom>
              <a:gdLst>
                <a:gd name="connsiteX0" fmla="*/ 7144 w 19050"/>
                <a:gd name="connsiteY0" fmla="*/ 16899 h 38100"/>
                <a:gd name="connsiteX1" fmla="*/ 16545 w 19050"/>
                <a:gd name="connsiteY1" fmla="*/ 32435 h 38100"/>
                <a:gd name="connsiteX2" fmla="*/ 21355 w 19050"/>
                <a:gd name="connsiteY2" fmla="*/ 16299 h 38100"/>
                <a:gd name="connsiteX3" fmla="*/ 15831 w 19050"/>
                <a:gd name="connsiteY3" fmla="*/ 7622 h 38100"/>
                <a:gd name="connsiteX4" fmla="*/ 7144 w 19050"/>
                <a:gd name="connsiteY4" fmla="*/ 16899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38100">
                  <a:moveTo>
                    <a:pt x="7144" y="16899"/>
                  </a:moveTo>
                  <a:cubicBezTo>
                    <a:pt x="14821" y="16052"/>
                    <a:pt x="10830" y="32254"/>
                    <a:pt x="16545" y="32435"/>
                  </a:cubicBezTo>
                  <a:cubicBezTo>
                    <a:pt x="14173" y="23986"/>
                    <a:pt x="17155" y="15623"/>
                    <a:pt x="21355" y="16299"/>
                  </a:cubicBezTo>
                  <a:lnTo>
                    <a:pt x="15831" y="7622"/>
                  </a:lnTo>
                  <a:cubicBezTo>
                    <a:pt x="12163" y="5431"/>
                    <a:pt x="8611" y="11156"/>
                    <a:pt x="7144" y="1689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3" name="任意多边形: 形状 543"/>
            <p:cNvSpPr/>
            <p:nvPr>
              <p:custDataLst>
                <p:tags r:id="rId14"/>
              </p:custDataLst>
            </p:nvPr>
          </p:nvSpPr>
          <p:spPr>
            <a:xfrm>
              <a:off x="8890530" y="877560"/>
              <a:ext cx="9525" cy="9525"/>
            </a:xfrm>
            <a:custGeom>
              <a:gdLst>
                <a:gd name="connsiteX0" fmla="*/ 9087 w 9525"/>
                <a:gd name="connsiteY0" fmla="*/ 8887 h 9525"/>
                <a:gd name="connsiteX1" fmla="*/ 7144 w 9525"/>
                <a:gd name="connsiteY1" fmla="*/ 7144 h 9525"/>
                <a:gd name="connsiteX2" fmla="*/ 9087 w 9525"/>
                <a:gd name="connsiteY2" fmla="*/ 8887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9087" y="8887"/>
                  </a:moveTo>
                  <a:cubicBezTo>
                    <a:pt x="8306" y="8477"/>
                    <a:pt x="7630" y="7896"/>
                    <a:pt x="7144" y="7144"/>
                  </a:cubicBezTo>
                  <a:cubicBezTo>
                    <a:pt x="7791" y="8068"/>
                    <a:pt x="8458" y="8820"/>
                    <a:pt x="9087" y="888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4" name="任意多边形: 形状 544"/>
            <p:cNvSpPr/>
            <p:nvPr>
              <p:custDataLst>
                <p:tags r:id="rId15"/>
              </p:custDataLst>
            </p:nvPr>
          </p:nvSpPr>
          <p:spPr>
            <a:xfrm>
              <a:off x="8860041" y="839069"/>
              <a:ext cx="38100" cy="57150"/>
            </a:xfrm>
            <a:custGeom>
              <a:gdLst>
                <a:gd name="connsiteX0" fmla="*/ 7144 w 38100"/>
                <a:gd name="connsiteY0" fmla="*/ 7144 h 57150"/>
                <a:gd name="connsiteX1" fmla="*/ 15754 w 38100"/>
                <a:gd name="connsiteY1" fmla="*/ 15516 h 57150"/>
                <a:gd name="connsiteX2" fmla="*/ 23984 w 38100"/>
                <a:gd name="connsiteY2" fmla="*/ 24355 h 57150"/>
                <a:gd name="connsiteX3" fmla="*/ 16335 w 38100"/>
                <a:gd name="connsiteY3" fmla="*/ 20793 h 57150"/>
                <a:gd name="connsiteX4" fmla="*/ 27603 w 38100"/>
                <a:gd name="connsiteY4" fmla="*/ 37557 h 57150"/>
                <a:gd name="connsiteX5" fmla="*/ 17450 w 38100"/>
                <a:gd name="connsiteY5" fmla="*/ 31194 h 57150"/>
                <a:gd name="connsiteX6" fmla="*/ 30947 w 38100"/>
                <a:gd name="connsiteY6" fmla="*/ 46568 h 57150"/>
                <a:gd name="connsiteX7" fmla="*/ 29994 w 38100"/>
                <a:gd name="connsiteY7" fmla="*/ 57007 h 57150"/>
                <a:gd name="connsiteX8" fmla="*/ 35681 w 38100"/>
                <a:gd name="connsiteY8" fmla="*/ 51425 h 57150"/>
                <a:gd name="connsiteX9" fmla="*/ 31575 w 38100"/>
                <a:gd name="connsiteY9" fmla="*/ 42139 h 57150"/>
                <a:gd name="connsiteX10" fmla="*/ 37567 w 38100"/>
                <a:gd name="connsiteY10" fmla="*/ 45539 h 57150"/>
                <a:gd name="connsiteX11" fmla="*/ 29632 w 38100"/>
                <a:gd name="connsiteY11" fmla="*/ 16450 h 57150"/>
                <a:gd name="connsiteX12" fmla="*/ 7144 w 38100"/>
                <a:gd name="connsiteY12" fmla="*/ 7144 h 571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00" h="57150">
                  <a:moveTo>
                    <a:pt x="7144" y="7144"/>
                  </a:moveTo>
                  <a:cubicBezTo>
                    <a:pt x="7144" y="7144"/>
                    <a:pt x="11849" y="11030"/>
                    <a:pt x="15754" y="15516"/>
                  </a:cubicBezTo>
                  <a:cubicBezTo>
                    <a:pt x="19869" y="19936"/>
                    <a:pt x="23984" y="24355"/>
                    <a:pt x="23984" y="24355"/>
                  </a:cubicBezTo>
                  <a:cubicBezTo>
                    <a:pt x="20964" y="23403"/>
                    <a:pt x="19345" y="25146"/>
                    <a:pt x="16335" y="20793"/>
                  </a:cubicBezTo>
                  <a:cubicBezTo>
                    <a:pt x="19879" y="30347"/>
                    <a:pt x="24565" y="29613"/>
                    <a:pt x="27603" y="37557"/>
                  </a:cubicBezTo>
                  <a:cubicBezTo>
                    <a:pt x="22641" y="42491"/>
                    <a:pt x="20717" y="24355"/>
                    <a:pt x="17450" y="31194"/>
                  </a:cubicBezTo>
                  <a:cubicBezTo>
                    <a:pt x="20145" y="36414"/>
                    <a:pt x="24374" y="44025"/>
                    <a:pt x="30947" y="46568"/>
                  </a:cubicBezTo>
                  <a:lnTo>
                    <a:pt x="29994" y="57007"/>
                  </a:lnTo>
                  <a:lnTo>
                    <a:pt x="35681" y="51425"/>
                  </a:lnTo>
                  <a:cubicBezTo>
                    <a:pt x="36290" y="47025"/>
                    <a:pt x="27727" y="46263"/>
                    <a:pt x="31575" y="42139"/>
                  </a:cubicBezTo>
                  <a:cubicBezTo>
                    <a:pt x="34033" y="39805"/>
                    <a:pt x="35919" y="43234"/>
                    <a:pt x="37567" y="45539"/>
                  </a:cubicBezTo>
                  <a:cubicBezTo>
                    <a:pt x="34452" y="40167"/>
                    <a:pt x="36062" y="27670"/>
                    <a:pt x="29632" y="16450"/>
                  </a:cubicBezTo>
                  <a:cubicBezTo>
                    <a:pt x="22974" y="4658"/>
                    <a:pt x="14611" y="12687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5" name="任意多边形: 形状 545"/>
            <p:cNvSpPr/>
            <p:nvPr>
              <p:custDataLst>
                <p:tags r:id="rId16"/>
              </p:custDataLst>
            </p:nvPr>
          </p:nvSpPr>
          <p:spPr>
            <a:xfrm>
              <a:off x="8865413" y="831659"/>
              <a:ext cx="9525" cy="9525"/>
            </a:xfrm>
            <a:custGeom>
              <a:gdLst>
                <a:gd name="connsiteX0" fmla="*/ 8211 w 9525"/>
                <a:gd name="connsiteY0" fmla="*/ 9830 h 9525"/>
                <a:gd name="connsiteX1" fmla="*/ 9906 w 9525"/>
                <a:gd name="connsiteY1" fmla="*/ 7144 h 9525"/>
                <a:gd name="connsiteX2" fmla="*/ 7144 w 9525"/>
                <a:gd name="connsiteY2" fmla="*/ 995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8211" y="9830"/>
                  </a:moveTo>
                  <a:lnTo>
                    <a:pt x="9906" y="7144"/>
                  </a:lnTo>
                  <a:lnTo>
                    <a:pt x="7144" y="995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6" name="任意多边形: 形状 546"/>
            <p:cNvSpPr/>
            <p:nvPr>
              <p:custDataLst>
                <p:tags r:id="rId17"/>
              </p:custDataLst>
            </p:nvPr>
          </p:nvSpPr>
          <p:spPr>
            <a:xfrm>
              <a:off x="8832771" y="788987"/>
              <a:ext cx="38100" cy="47625"/>
            </a:xfrm>
            <a:custGeom>
              <a:gdLst>
                <a:gd name="connsiteX0" fmla="*/ 19764 w 38100"/>
                <a:gd name="connsiteY0" fmla="*/ 35966 h 47625"/>
                <a:gd name="connsiteX1" fmla="*/ 29785 w 38100"/>
                <a:gd name="connsiteY1" fmla="*/ 43720 h 47625"/>
                <a:gd name="connsiteX2" fmla="*/ 28308 w 38100"/>
                <a:gd name="connsiteY2" fmla="*/ 47958 h 47625"/>
                <a:gd name="connsiteX3" fmla="*/ 34509 w 38100"/>
                <a:gd name="connsiteY3" fmla="*/ 46834 h 47625"/>
                <a:gd name="connsiteX4" fmla="*/ 20650 w 38100"/>
                <a:gd name="connsiteY4" fmla="*/ 30613 h 47625"/>
                <a:gd name="connsiteX5" fmla="*/ 25089 w 38100"/>
                <a:gd name="connsiteY5" fmla="*/ 20298 h 47625"/>
                <a:gd name="connsiteX6" fmla="*/ 30051 w 38100"/>
                <a:gd name="connsiteY6" fmla="*/ 31223 h 47625"/>
                <a:gd name="connsiteX7" fmla="*/ 10992 w 38100"/>
                <a:gd name="connsiteY7" fmla="*/ 7144 h 47625"/>
                <a:gd name="connsiteX8" fmla="*/ 13030 w 38100"/>
                <a:gd name="connsiteY8" fmla="*/ 13392 h 47625"/>
                <a:gd name="connsiteX9" fmla="*/ 7144 w 38100"/>
                <a:gd name="connsiteY9" fmla="*/ 9144 h 47625"/>
                <a:gd name="connsiteX10" fmla="*/ 19764 w 38100"/>
                <a:gd name="connsiteY10" fmla="*/ 35966 h 476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100" h="47625">
                  <a:moveTo>
                    <a:pt x="19764" y="35966"/>
                  </a:moveTo>
                  <a:lnTo>
                    <a:pt x="29785" y="43720"/>
                  </a:lnTo>
                  <a:cubicBezTo>
                    <a:pt x="29937" y="45148"/>
                    <a:pt x="29004" y="46558"/>
                    <a:pt x="28308" y="47958"/>
                  </a:cubicBezTo>
                  <a:cubicBezTo>
                    <a:pt x="29461" y="46682"/>
                    <a:pt x="33585" y="47977"/>
                    <a:pt x="34509" y="46834"/>
                  </a:cubicBezTo>
                  <a:cubicBezTo>
                    <a:pt x="37138" y="38700"/>
                    <a:pt x="25156" y="35157"/>
                    <a:pt x="20650" y="30613"/>
                  </a:cubicBezTo>
                  <a:cubicBezTo>
                    <a:pt x="12868" y="15250"/>
                    <a:pt x="24032" y="29232"/>
                    <a:pt x="25089" y="20298"/>
                  </a:cubicBezTo>
                  <a:cubicBezTo>
                    <a:pt x="27737" y="24413"/>
                    <a:pt x="26965" y="25165"/>
                    <a:pt x="30051" y="31223"/>
                  </a:cubicBezTo>
                  <a:cubicBezTo>
                    <a:pt x="30432" y="18117"/>
                    <a:pt x="16269" y="11411"/>
                    <a:pt x="10992" y="7144"/>
                  </a:cubicBezTo>
                  <a:cubicBezTo>
                    <a:pt x="11659" y="9125"/>
                    <a:pt x="10325" y="10754"/>
                    <a:pt x="13030" y="13392"/>
                  </a:cubicBezTo>
                  <a:lnTo>
                    <a:pt x="7144" y="9144"/>
                  </a:lnTo>
                  <a:cubicBezTo>
                    <a:pt x="7315" y="18174"/>
                    <a:pt x="9973" y="23565"/>
                    <a:pt x="19764" y="3596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7" name="任意多边形: 形状 547"/>
            <p:cNvSpPr/>
            <p:nvPr>
              <p:custDataLst>
                <p:tags r:id="rId18"/>
              </p:custDataLst>
            </p:nvPr>
          </p:nvSpPr>
          <p:spPr>
            <a:xfrm>
              <a:off x="8853277" y="829916"/>
              <a:ext cx="9525" cy="19050"/>
            </a:xfrm>
            <a:custGeom>
              <a:gdLst>
                <a:gd name="connsiteX0" fmla="*/ 10298 w 9525"/>
                <a:gd name="connsiteY0" fmla="*/ 13106 h 19050"/>
                <a:gd name="connsiteX1" fmla="*/ 7735 w 9525"/>
                <a:gd name="connsiteY1" fmla="*/ 7144 h 19050"/>
                <a:gd name="connsiteX2" fmla="*/ 10298 w 9525"/>
                <a:gd name="connsiteY2" fmla="*/ 13106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10298" y="13106"/>
                  </a:moveTo>
                  <a:cubicBezTo>
                    <a:pt x="7583" y="9592"/>
                    <a:pt x="7154" y="7925"/>
                    <a:pt x="7735" y="7144"/>
                  </a:cubicBezTo>
                  <a:cubicBezTo>
                    <a:pt x="6831" y="9058"/>
                    <a:pt x="6488" y="10954"/>
                    <a:pt x="10298" y="131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8" name="任意多边形: 形状 548"/>
            <p:cNvSpPr/>
            <p:nvPr>
              <p:custDataLst>
                <p:tags r:id="rId19"/>
              </p:custDataLst>
            </p:nvPr>
          </p:nvSpPr>
          <p:spPr>
            <a:xfrm>
              <a:off x="8834247" y="786149"/>
              <a:ext cx="9525" cy="9525"/>
            </a:xfrm>
            <a:custGeom>
              <a:gdLst>
                <a:gd name="connsiteX0" fmla="*/ 7144 w 9525"/>
                <a:gd name="connsiteY0" fmla="*/ 7144 h 9525"/>
                <a:gd name="connsiteX1" fmla="*/ 9515 w 9525"/>
                <a:gd name="connsiteY1" fmla="*/ 9973 h 9525"/>
                <a:gd name="connsiteX2" fmla="*/ 7144 w 9525"/>
                <a:gd name="connsiteY2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cubicBezTo>
                    <a:pt x="7287" y="8011"/>
                    <a:pt x="8172" y="8915"/>
                    <a:pt x="9515" y="9973"/>
                  </a:cubicBezTo>
                  <a:cubicBezTo>
                    <a:pt x="9220" y="9125"/>
                    <a:pt x="8611" y="8201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9" name="任意多边形: 形状 549"/>
            <p:cNvSpPr/>
            <p:nvPr>
              <p:custDataLst>
                <p:tags r:id="rId20"/>
              </p:custDataLst>
            </p:nvPr>
          </p:nvSpPr>
          <p:spPr>
            <a:xfrm>
              <a:off x="8827332" y="789358"/>
              <a:ext cx="19050" cy="19050"/>
            </a:xfrm>
            <a:custGeom>
              <a:gdLst>
                <a:gd name="connsiteX0" fmla="*/ 12078 w 19050"/>
                <a:gd name="connsiteY0" fmla="*/ 14259 h 19050"/>
                <a:gd name="connsiteX1" fmla="*/ 7582 w 19050"/>
                <a:gd name="connsiteY1" fmla="*/ 7144 h 19050"/>
                <a:gd name="connsiteX2" fmla="*/ 7144 w 19050"/>
                <a:gd name="connsiteY2" fmla="*/ 11697 h 19050"/>
                <a:gd name="connsiteX3" fmla="*/ 12078 w 19050"/>
                <a:gd name="connsiteY3" fmla="*/ 14259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12078" y="14259"/>
                  </a:moveTo>
                  <a:lnTo>
                    <a:pt x="7582" y="7144"/>
                  </a:lnTo>
                  <a:lnTo>
                    <a:pt x="7144" y="11697"/>
                  </a:lnTo>
                  <a:cubicBezTo>
                    <a:pt x="8106" y="12383"/>
                    <a:pt x="10925" y="15383"/>
                    <a:pt x="12078" y="142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0" name="任意多边形: 形状 550"/>
            <p:cNvSpPr/>
            <p:nvPr>
              <p:custDataLst>
                <p:tags r:id="rId21"/>
              </p:custDataLst>
            </p:nvPr>
          </p:nvSpPr>
          <p:spPr>
            <a:xfrm>
              <a:off x="8552764" y="649389"/>
              <a:ext cx="285750" cy="142875"/>
            </a:xfrm>
            <a:custGeom>
              <a:gdLst>
                <a:gd name="connsiteX0" fmla="*/ 9906 w 285750"/>
                <a:gd name="connsiteY0" fmla="*/ 8268 h 142875"/>
                <a:gd name="connsiteX1" fmla="*/ 20364 w 285750"/>
                <a:gd name="connsiteY1" fmla="*/ 12230 h 142875"/>
                <a:gd name="connsiteX2" fmla="*/ 7144 w 285750"/>
                <a:gd name="connsiteY2" fmla="*/ 16793 h 142875"/>
                <a:gd name="connsiteX3" fmla="*/ 9182 w 285750"/>
                <a:gd name="connsiteY3" fmla="*/ 24298 h 142875"/>
                <a:gd name="connsiteX4" fmla="*/ 32880 w 285750"/>
                <a:gd name="connsiteY4" fmla="*/ 22050 h 142875"/>
                <a:gd name="connsiteX5" fmla="*/ 33595 w 285750"/>
                <a:gd name="connsiteY5" fmla="*/ 25898 h 142875"/>
                <a:gd name="connsiteX6" fmla="*/ 44063 w 285750"/>
                <a:gd name="connsiteY6" fmla="*/ 24660 h 142875"/>
                <a:gd name="connsiteX7" fmla="*/ 56045 w 285750"/>
                <a:gd name="connsiteY7" fmla="*/ 24860 h 142875"/>
                <a:gd name="connsiteX8" fmla="*/ 77800 w 285750"/>
                <a:gd name="connsiteY8" fmla="*/ 28927 h 142875"/>
                <a:gd name="connsiteX9" fmla="*/ 109709 w 285750"/>
                <a:gd name="connsiteY9" fmla="*/ 34900 h 142875"/>
                <a:gd name="connsiteX10" fmla="*/ 222675 w 285750"/>
                <a:gd name="connsiteY10" fmla="*/ 95031 h 142875"/>
                <a:gd name="connsiteX11" fmla="*/ 232067 w 285750"/>
                <a:gd name="connsiteY11" fmla="*/ 93402 h 142875"/>
                <a:gd name="connsiteX12" fmla="*/ 236372 w 285750"/>
                <a:gd name="connsiteY12" fmla="*/ 102908 h 142875"/>
                <a:gd name="connsiteX13" fmla="*/ 230610 w 285750"/>
                <a:gd name="connsiteY13" fmla="*/ 97841 h 142875"/>
                <a:gd name="connsiteX14" fmla="*/ 256642 w 285750"/>
                <a:gd name="connsiteY14" fmla="*/ 123711 h 142875"/>
                <a:gd name="connsiteX15" fmla="*/ 262738 w 285750"/>
                <a:gd name="connsiteY15" fmla="*/ 118043 h 142875"/>
                <a:gd name="connsiteX16" fmla="*/ 267853 w 285750"/>
                <a:gd name="connsiteY16" fmla="*/ 136617 h 142875"/>
                <a:gd name="connsiteX17" fmla="*/ 280330 w 285750"/>
                <a:gd name="connsiteY17" fmla="*/ 142170 h 142875"/>
                <a:gd name="connsiteX18" fmla="*/ 275282 w 285750"/>
                <a:gd name="connsiteY18" fmla="*/ 128226 h 142875"/>
                <a:gd name="connsiteX19" fmla="*/ 284807 w 285750"/>
                <a:gd name="connsiteY19" fmla="*/ 133902 h 142875"/>
                <a:gd name="connsiteX20" fmla="*/ 272767 w 285750"/>
                <a:gd name="connsiteY20" fmla="*/ 120977 h 142875"/>
                <a:gd name="connsiteX21" fmla="*/ 264824 w 285750"/>
                <a:gd name="connsiteY21" fmla="*/ 114052 h 142875"/>
                <a:gd name="connsiteX22" fmla="*/ 255394 w 285750"/>
                <a:gd name="connsiteY22" fmla="*/ 107661 h 142875"/>
                <a:gd name="connsiteX23" fmla="*/ 235525 w 285750"/>
                <a:gd name="connsiteY23" fmla="*/ 94726 h 142875"/>
                <a:gd name="connsiteX24" fmla="*/ 215303 w 285750"/>
                <a:gd name="connsiteY24" fmla="*/ 83249 h 142875"/>
                <a:gd name="connsiteX25" fmla="*/ 220323 w 285750"/>
                <a:gd name="connsiteY25" fmla="*/ 81667 h 142875"/>
                <a:gd name="connsiteX26" fmla="*/ 209064 w 285750"/>
                <a:gd name="connsiteY26" fmla="*/ 75362 h 142875"/>
                <a:gd name="connsiteX27" fmla="*/ 196825 w 285750"/>
                <a:gd name="connsiteY27" fmla="*/ 68018 h 142875"/>
                <a:gd name="connsiteX28" fmla="*/ 178098 w 285750"/>
                <a:gd name="connsiteY28" fmla="*/ 50492 h 142875"/>
                <a:gd name="connsiteX29" fmla="*/ 156734 w 285750"/>
                <a:gd name="connsiteY29" fmla="*/ 48025 h 142875"/>
                <a:gd name="connsiteX30" fmla="*/ 148333 w 285750"/>
                <a:gd name="connsiteY30" fmla="*/ 41148 h 142875"/>
                <a:gd name="connsiteX31" fmla="*/ 145799 w 285750"/>
                <a:gd name="connsiteY31" fmla="*/ 43339 h 142875"/>
                <a:gd name="connsiteX32" fmla="*/ 132864 w 285750"/>
                <a:gd name="connsiteY32" fmla="*/ 34023 h 142875"/>
                <a:gd name="connsiteX33" fmla="*/ 126959 w 285750"/>
                <a:gd name="connsiteY33" fmla="*/ 40834 h 142875"/>
                <a:gd name="connsiteX34" fmla="*/ 113948 w 285750"/>
                <a:gd name="connsiteY34" fmla="*/ 29585 h 142875"/>
                <a:gd name="connsiteX35" fmla="*/ 100632 w 285750"/>
                <a:gd name="connsiteY35" fmla="*/ 20317 h 142875"/>
                <a:gd name="connsiteX36" fmla="*/ 104051 w 285750"/>
                <a:gd name="connsiteY36" fmla="*/ 25784 h 142875"/>
                <a:gd name="connsiteX37" fmla="*/ 96555 w 285750"/>
                <a:gd name="connsiteY37" fmla="*/ 27718 h 142875"/>
                <a:gd name="connsiteX38" fmla="*/ 93431 w 285750"/>
                <a:gd name="connsiteY38" fmla="*/ 19155 h 142875"/>
                <a:gd name="connsiteX39" fmla="*/ 68742 w 285750"/>
                <a:gd name="connsiteY39" fmla="*/ 19241 h 142875"/>
                <a:gd name="connsiteX40" fmla="*/ 70914 w 285750"/>
                <a:gd name="connsiteY40" fmla="*/ 23689 h 142875"/>
                <a:gd name="connsiteX41" fmla="*/ 55264 w 285750"/>
                <a:gd name="connsiteY41" fmla="*/ 20098 h 142875"/>
                <a:gd name="connsiteX42" fmla="*/ 38557 w 285750"/>
                <a:gd name="connsiteY42" fmla="*/ 17383 h 142875"/>
                <a:gd name="connsiteX43" fmla="*/ 54645 w 285750"/>
                <a:gd name="connsiteY43" fmla="*/ 11735 h 142875"/>
                <a:gd name="connsiteX44" fmla="*/ 45339 w 285750"/>
                <a:gd name="connsiteY44" fmla="*/ 7144 h 142875"/>
                <a:gd name="connsiteX45" fmla="*/ 23651 w 285750"/>
                <a:gd name="connsiteY45" fmla="*/ 15497 h 142875"/>
                <a:gd name="connsiteX46" fmla="*/ 9906 w 285750"/>
                <a:gd name="connsiteY46" fmla="*/ 8268 h 1428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285750" h="142875">
                  <a:moveTo>
                    <a:pt x="9906" y="8268"/>
                  </a:moveTo>
                  <a:cubicBezTo>
                    <a:pt x="10706" y="10935"/>
                    <a:pt x="13792" y="12440"/>
                    <a:pt x="20364" y="12230"/>
                  </a:cubicBezTo>
                  <a:cubicBezTo>
                    <a:pt x="19469" y="15888"/>
                    <a:pt x="11059" y="14345"/>
                    <a:pt x="7144" y="16793"/>
                  </a:cubicBezTo>
                  <a:cubicBezTo>
                    <a:pt x="15659" y="18821"/>
                    <a:pt x="7010" y="20907"/>
                    <a:pt x="9182" y="24298"/>
                  </a:cubicBezTo>
                  <a:cubicBezTo>
                    <a:pt x="18469" y="24917"/>
                    <a:pt x="22803" y="20631"/>
                    <a:pt x="32880" y="22050"/>
                  </a:cubicBezTo>
                  <a:cubicBezTo>
                    <a:pt x="32309" y="23041"/>
                    <a:pt x="32385" y="24622"/>
                    <a:pt x="33595" y="25898"/>
                  </a:cubicBezTo>
                  <a:cubicBezTo>
                    <a:pt x="36652" y="25537"/>
                    <a:pt x="40234" y="25117"/>
                    <a:pt x="44063" y="24660"/>
                  </a:cubicBezTo>
                  <a:cubicBezTo>
                    <a:pt x="47911" y="24374"/>
                    <a:pt x="51968" y="24670"/>
                    <a:pt x="56045" y="24860"/>
                  </a:cubicBezTo>
                  <a:cubicBezTo>
                    <a:pt x="64179" y="25365"/>
                    <a:pt x="72257" y="26537"/>
                    <a:pt x="77800" y="28927"/>
                  </a:cubicBezTo>
                  <a:cubicBezTo>
                    <a:pt x="88640" y="32633"/>
                    <a:pt x="97041" y="33395"/>
                    <a:pt x="109709" y="34900"/>
                  </a:cubicBezTo>
                  <a:cubicBezTo>
                    <a:pt x="148495" y="48454"/>
                    <a:pt x="189500" y="64941"/>
                    <a:pt x="222675" y="95031"/>
                  </a:cubicBezTo>
                  <a:lnTo>
                    <a:pt x="232067" y="93402"/>
                  </a:lnTo>
                  <a:cubicBezTo>
                    <a:pt x="231800" y="97174"/>
                    <a:pt x="240211" y="100365"/>
                    <a:pt x="236372" y="102908"/>
                  </a:cubicBezTo>
                  <a:cubicBezTo>
                    <a:pt x="235096" y="100679"/>
                    <a:pt x="233048" y="99460"/>
                    <a:pt x="230610" y="97841"/>
                  </a:cubicBezTo>
                  <a:cubicBezTo>
                    <a:pt x="233905" y="108633"/>
                    <a:pt x="249784" y="114262"/>
                    <a:pt x="256642" y="123711"/>
                  </a:cubicBezTo>
                  <a:cubicBezTo>
                    <a:pt x="256632" y="121901"/>
                    <a:pt x="259604" y="116215"/>
                    <a:pt x="262738" y="118043"/>
                  </a:cubicBezTo>
                  <a:cubicBezTo>
                    <a:pt x="256623" y="122749"/>
                    <a:pt x="272139" y="128159"/>
                    <a:pt x="267853" y="136617"/>
                  </a:cubicBezTo>
                  <a:cubicBezTo>
                    <a:pt x="273853" y="146485"/>
                    <a:pt x="273177" y="132464"/>
                    <a:pt x="280330" y="142170"/>
                  </a:cubicBezTo>
                  <a:cubicBezTo>
                    <a:pt x="284674" y="140189"/>
                    <a:pt x="274225" y="132150"/>
                    <a:pt x="275282" y="128226"/>
                  </a:cubicBezTo>
                  <a:cubicBezTo>
                    <a:pt x="280607" y="128616"/>
                    <a:pt x="281569" y="137446"/>
                    <a:pt x="284807" y="133902"/>
                  </a:cubicBezTo>
                  <a:cubicBezTo>
                    <a:pt x="281911" y="129864"/>
                    <a:pt x="277720" y="125511"/>
                    <a:pt x="272767" y="120977"/>
                  </a:cubicBezTo>
                  <a:cubicBezTo>
                    <a:pt x="270291" y="118710"/>
                    <a:pt x="267624" y="116395"/>
                    <a:pt x="264824" y="114052"/>
                  </a:cubicBezTo>
                  <a:cubicBezTo>
                    <a:pt x="261833" y="111900"/>
                    <a:pt x="258632" y="109804"/>
                    <a:pt x="255394" y="107661"/>
                  </a:cubicBezTo>
                  <a:cubicBezTo>
                    <a:pt x="248945" y="103461"/>
                    <a:pt x="242211" y="99079"/>
                    <a:pt x="235525" y="94726"/>
                  </a:cubicBezTo>
                  <a:cubicBezTo>
                    <a:pt x="228457" y="90945"/>
                    <a:pt x="221580" y="87135"/>
                    <a:pt x="215303" y="83249"/>
                  </a:cubicBezTo>
                  <a:lnTo>
                    <a:pt x="220323" y="81667"/>
                  </a:lnTo>
                  <a:cubicBezTo>
                    <a:pt x="216818" y="80000"/>
                    <a:pt x="212960" y="77848"/>
                    <a:pt x="209064" y="75362"/>
                  </a:cubicBezTo>
                  <a:cubicBezTo>
                    <a:pt x="205045" y="73047"/>
                    <a:pt x="200758" y="70723"/>
                    <a:pt x="196825" y="68018"/>
                  </a:cubicBezTo>
                  <a:cubicBezTo>
                    <a:pt x="188824" y="62817"/>
                    <a:pt x="182089" y="56131"/>
                    <a:pt x="178098" y="50492"/>
                  </a:cubicBezTo>
                  <a:cubicBezTo>
                    <a:pt x="178851" y="55369"/>
                    <a:pt x="158534" y="38643"/>
                    <a:pt x="156734" y="48025"/>
                  </a:cubicBezTo>
                  <a:cubicBezTo>
                    <a:pt x="154153" y="44444"/>
                    <a:pt x="152952" y="44244"/>
                    <a:pt x="148333" y="41148"/>
                  </a:cubicBezTo>
                  <a:lnTo>
                    <a:pt x="145799" y="43339"/>
                  </a:lnTo>
                  <a:cubicBezTo>
                    <a:pt x="138579" y="40615"/>
                    <a:pt x="141408" y="36843"/>
                    <a:pt x="132864" y="34023"/>
                  </a:cubicBezTo>
                  <a:cubicBezTo>
                    <a:pt x="136960" y="39757"/>
                    <a:pt x="130435" y="38614"/>
                    <a:pt x="126959" y="40834"/>
                  </a:cubicBezTo>
                  <a:cubicBezTo>
                    <a:pt x="122968" y="37090"/>
                    <a:pt x="118529" y="33023"/>
                    <a:pt x="113948" y="29585"/>
                  </a:cubicBezTo>
                  <a:cubicBezTo>
                    <a:pt x="109233" y="26308"/>
                    <a:pt x="104651" y="23117"/>
                    <a:pt x="100632" y="20317"/>
                  </a:cubicBezTo>
                  <a:cubicBezTo>
                    <a:pt x="101013" y="21717"/>
                    <a:pt x="101479" y="23346"/>
                    <a:pt x="104051" y="25784"/>
                  </a:cubicBezTo>
                  <a:cubicBezTo>
                    <a:pt x="98384" y="22870"/>
                    <a:pt x="98460" y="26832"/>
                    <a:pt x="96555" y="27718"/>
                  </a:cubicBezTo>
                  <a:cubicBezTo>
                    <a:pt x="90802" y="26432"/>
                    <a:pt x="92554" y="21593"/>
                    <a:pt x="93431" y="19155"/>
                  </a:cubicBezTo>
                  <a:cubicBezTo>
                    <a:pt x="82972" y="14592"/>
                    <a:pt x="76210" y="23670"/>
                    <a:pt x="68742" y="19241"/>
                  </a:cubicBezTo>
                  <a:lnTo>
                    <a:pt x="70914" y="23689"/>
                  </a:lnTo>
                  <a:cubicBezTo>
                    <a:pt x="65313" y="23346"/>
                    <a:pt x="60398" y="21717"/>
                    <a:pt x="55264" y="20098"/>
                  </a:cubicBezTo>
                  <a:cubicBezTo>
                    <a:pt x="50149" y="18402"/>
                    <a:pt x="44825" y="16821"/>
                    <a:pt x="38557" y="17383"/>
                  </a:cubicBezTo>
                  <a:cubicBezTo>
                    <a:pt x="32976" y="11544"/>
                    <a:pt x="49216" y="12840"/>
                    <a:pt x="54645" y="11735"/>
                  </a:cubicBezTo>
                  <a:cubicBezTo>
                    <a:pt x="52245" y="10258"/>
                    <a:pt x="46901" y="8896"/>
                    <a:pt x="45339" y="7144"/>
                  </a:cubicBezTo>
                  <a:cubicBezTo>
                    <a:pt x="39586" y="9696"/>
                    <a:pt x="30318" y="13145"/>
                    <a:pt x="23651" y="15497"/>
                  </a:cubicBezTo>
                  <a:cubicBezTo>
                    <a:pt x="30251" y="9315"/>
                    <a:pt x="14259" y="8839"/>
                    <a:pt x="9906" y="82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1" name="任意多边形: 形状 551"/>
            <p:cNvSpPr/>
            <p:nvPr>
              <p:custDataLst>
                <p:tags r:id="rId22"/>
              </p:custDataLst>
            </p:nvPr>
          </p:nvSpPr>
          <p:spPr>
            <a:xfrm>
              <a:off x="8590426" y="647550"/>
              <a:ext cx="9525" cy="9525"/>
            </a:xfrm>
            <a:custGeom>
              <a:gdLst>
                <a:gd name="connsiteX0" fmla="*/ 7677 w 9525"/>
                <a:gd name="connsiteY0" fmla="*/ 8982 h 9525"/>
                <a:gd name="connsiteX1" fmla="*/ 11545 w 9525"/>
                <a:gd name="connsiteY1" fmla="*/ 7144 h 9525"/>
                <a:gd name="connsiteX2" fmla="*/ 7249 w 9525"/>
                <a:gd name="connsiteY2" fmla="*/ 7191 h 9525"/>
                <a:gd name="connsiteX3" fmla="*/ 7677 w 9525"/>
                <a:gd name="connsiteY3" fmla="*/ 898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677" y="8982"/>
                  </a:moveTo>
                  <a:cubicBezTo>
                    <a:pt x="9306" y="8182"/>
                    <a:pt x="10706" y="7610"/>
                    <a:pt x="11545" y="7144"/>
                  </a:cubicBezTo>
                  <a:cubicBezTo>
                    <a:pt x="10278" y="7258"/>
                    <a:pt x="9087" y="7544"/>
                    <a:pt x="7249" y="7191"/>
                  </a:cubicBezTo>
                  <a:cubicBezTo>
                    <a:pt x="7001" y="7906"/>
                    <a:pt x="7211" y="8477"/>
                    <a:pt x="7677" y="89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2" name="任意多边形: 形状 552"/>
            <p:cNvSpPr/>
            <p:nvPr>
              <p:custDataLst>
                <p:tags r:id="rId23"/>
              </p:custDataLst>
            </p:nvPr>
          </p:nvSpPr>
          <p:spPr>
            <a:xfrm>
              <a:off x="8554496" y="649893"/>
              <a:ext cx="9525" cy="9525"/>
            </a:xfrm>
            <a:custGeom>
              <a:gdLst>
                <a:gd name="connsiteX0" fmla="*/ 8174 w 9525"/>
                <a:gd name="connsiteY0" fmla="*/ 7763 h 9525"/>
                <a:gd name="connsiteX1" fmla="*/ 7908 w 9525"/>
                <a:gd name="connsiteY1" fmla="*/ 7144 h 9525"/>
                <a:gd name="connsiteX2" fmla="*/ 8174 w 9525"/>
                <a:gd name="connsiteY2" fmla="*/ 7763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8174" y="7763"/>
                  </a:moveTo>
                  <a:cubicBezTo>
                    <a:pt x="8136" y="7553"/>
                    <a:pt x="7936" y="7382"/>
                    <a:pt x="7908" y="7144"/>
                  </a:cubicBezTo>
                  <a:cubicBezTo>
                    <a:pt x="6660" y="7572"/>
                    <a:pt x="7079" y="7706"/>
                    <a:pt x="8174" y="77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3" name="任意多边形: 形状 553"/>
            <p:cNvSpPr/>
            <p:nvPr>
              <p:custDataLst>
                <p:tags r:id="rId24"/>
              </p:custDataLst>
            </p:nvPr>
          </p:nvSpPr>
          <p:spPr>
            <a:xfrm>
              <a:off x="8621506" y="670706"/>
              <a:ext cx="9525" cy="9525"/>
            </a:xfrm>
            <a:custGeom>
              <a:gdLst>
                <a:gd name="connsiteX0" fmla="*/ 10563 w 9525"/>
                <a:gd name="connsiteY0" fmla="*/ 8192 h 9525"/>
                <a:gd name="connsiteX1" fmla="*/ 9068 w 9525"/>
                <a:gd name="connsiteY1" fmla="*/ 7620 h 9525"/>
                <a:gd name="connsiteX2" fmla="*/ 7144 w 9525"/>
                <a:gd name="connsiteY2" fmla="*/ 7144 h 9525"/>
                <a:gd name="connsiteX3" fmla="*/ 10563 w 9525"/>
                <a:gd name="connsiteY3" fmla="*/ 819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10563" y="8192"/>
                  </a:moveTo>
                  <a:cubicBezTo>
                    <a:pt x="10135" y="7972"/>
                    <a:pt x="9544" y="7820"/>
                    <a:pt x="9068" y="7620"/>
                  </a:cubicBezTo>
                  <a:cubicBezTo>
                    <a:pt x="8401" y="7420"/>
                    <a:pt x="7801" y="7363"/>
                    <a:pt x="7144" y="7144"/>
                  </a:cubicBezTo>
                  <a:lnTo>
                    <a:pt x="10563" y="81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4" name="任意多边形: 形状 554"/>
            <p:cNvSpPr/>
            <p:nvPr>
              <p:custDataLst>
                <p:tags r:id="rId25"/>
              </p:custDataLst>
            </p:nvPr>
          </p:nvSpPr>
          <p:spPr>
            <a:xfrm>
              <a:off x="8637889" y="655885"/>
              <a:ext cx="19050" cy="19050"/>
            </a:xfrm>
            <a:custGeom>
              <a:gdLst>
                <a:gd name="connsiteX0" fmla="*/ 7144 w 19050"/>
                <a:gd name="connsiteY0" fmla="*/ 7144 h 19050"/>
                <a:gd name="connsiteX1" fmla="*/ 15497 w 19050"/>
                <a:gd name="connsiteY1" fmla="*/ 13811 h 19050"/>
                <a:gd name="connsiteX2" fmla="*/ 7144 w 19050"/>
                <a:gd name="connsiteY2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19050">
                  <a:moveTo>
                    <a:pt x="7144" y="7144"/>
                  </a:moveTo>
                  <a:cubicBezTo>
                    <a:pt x="9230" y="9134"/>
                    <a:pt x="12173" y="11411"/>
                    <a:pt x="15497" y="13811"/>
                  </a:cubicBezTo>
                  <a:cubicBezTo>
                    <a:pt x="14945" y="11744"/>
                    <a:pt x="14440" y="10135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5" name="任意多边形: 形状 555"/>
            <p:cNvSpPr/>
            <p:nvPr>
              <p:custDataLst>
                <p:tags r:id="rId26"/>
              </p:custDataLst>
            </p:nvPr>
          </p:nvSpPr>
          <p:spPr>
            <a:xfrm>
              <a:off x="8708380" y="682525"/>
              <a:ext cx="19050" cy="9525"/>
            </a:xfrm>
            <a:custGeom>
              <a:gdLst>
                <a:gd name="connsiteX0" fmla="*/ 8281 w 19050"/>
                <a:gd name="connsiteY0" fmla="*/ 10326 h 9525"/>
                <a:gd name="connsiteX1" fmla="*/ 12110 w 19050"/>
                <a:gd name="connsiteY1" fmla="*/ 8554 h 9525"/>
                <a:gd name="connsiteX2" fmla="*/ 8281 w 19050"/>
                <a:gd name="connsiteY2" fmla="*/ 10326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8281" y="10326"/>
                  </a:moveTo>
                  <a:cubicBezTo>
                    <a:pt x="10729" y="10707"/>
                    <a:pt x="10034" y="9002"/>
                    <a:pt x="12110" y="8554"/>
                  </a:cubicBezTo>
                  <a:cubicBezTo>
                    <a:pt x="7738" y="6240"/>
                    <a:pt x="5700" y="6735"/>
                    <a:pt x="8281" y="1032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6" name="任意多边形: 形状 556"/>
            <p:cNvSpPr/>
            <p:nvPr>
              <p:custDataLst>
                <p:tags r:id="rId27"/>
              </p:custDataLst>
            </p:nvPr>
          </p:nvSpPr>
          <p:spPr>
            <a:xfrm>
              <a:off x="8563718" y="647626"/>
              <a:ext cx="19050" cy="9525"/>
            </a:xfrm>
            <a:custGeom>
              <a:gdLst>
                <a:gd name="connsiteX0" fmla="*/ 20469 w 19050"/>
                <a:gd name="connsiteY0" fmla="*/ 7144 h 9525"/>
                <a:gd name="connsiteX1" fmla="*/ 10725 w 19050"/>
                <a:gd name="connsiteY1" fmla="*/ 7934 h 9525"/>
                <a:gd name="connsiteX2" fmla="*/ 7144 w 19050"/>
                <a:gd name="connsiteY2" fmla="*/ 8830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20469" y="7144"/>
                  </a:moveTo>
                  <a:lnTo>
                    <a:pt x="10725" y="7934"/>
                  </a:lnTo>
                  <a:lnTo>
                    <a:pt x="7144" y="88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7" name="任意多边形: 形状 557"/>
            <p:cNvSpPr/>
            <p:nvPr>
              <p:custDataLst>
                <p:tags r:id="rId28"/>
              </p:custDataLst>
            </p:nvPr>
          </p:nvSpPr>
          <p:spPr>
            <a:xfrm>
              <a:off x="8386715" y="652437"/>
              <a:ext cx="171450" cy="66675"/>
            </a:xfrm>
            <a:custGeom>
              <a:gdLst>
                <a:gd name="connsiteX0" fmla="*/ 17202 w 171450"/>
                <a:gd name="connsiteY0" fmla="*/ 61855 h 66675"/>
                <a:gd name="connsiteX1" fmla="*/ 45272 w 171450"/>
                <a:gd name="connsiteY1" fmla="*/ 51626 h 66675"/>
                <a:gd name="connsiteX2" fmla="*/ 59807 w 171450"/>
                <a:gd name="connsiteY2" fmla="*/ 34347 h 66675"/>
                <a:gd name="connsiteX3" fmla="*/ 60369 w 171450"/>
                <a:gd name="connsiteY3" fmla="*/ 44834 h 66675"/>
                <a:gd name="connsiteX4" fmla="*/ 73466 w 171450"/>
                <a:gd name="connsiteY4" fmla="*/ 39872 h 66675"/>
                <a:gd name="connsiteX5" fmla="*/ 87963 w 171450"/>
                <a:gd name="connsiteY5" fmla="*/ 35557 h 66675"/>
                <a:gd name="connsiteX6" fmla="*/ 113252 w 171450"/>
                <a:gd name="connsiteY6" fmla="*/ 22841 h 66675"/>
                <a:gd name="connsiteX7" fmla="*/ 113871 w 171450"/>
                <a:gd name="connsiteY7" fmla="*/ 26984 h 66675"/>
                <a:gd name="connsiteX8" fmla="*/ 133836 w 171450"/>
                <a:gd name="connsiteY8" fmla="*/ 12840 h 66675"/>
                <a:gd name="connsiteX9" fmla="*/ 136027 w 171450"/>
                <a:gd name="connsiteY9" fmla="*/ 24765 h 66675"/>
                <a:gd name="connsiteX10" fmla="*/ 133883 w 171450"/>
                <a:gd name="connsiteY10" fmla="*/ 25832 h 66675"/>
                <a:gd name="connsiteX11" fmla="*/ 141484 w 171450"/>
                <a:gd name="connsiteY11" fmla="*/ 23803 h 66675"/>
                <a:gd name="connsiteX12" fmla="*/ 149447 w 171450"/>
                <a:gd name="connsiteY12" fmla="*/ 22117 h 66675"/>
                <a:gd name="connsiteX13" fmla="*/ 162782 w 171450"/>
                <a:gd name="connsiteY13" fmla="*/ 20088 h 66675"/>
                <a:gd name="connsiteX14" fmla="*/ 165887 w 171450"/>
                <a:gd name="connsiteY14" fmla="*/ 13078 h 66675"/>
                <a:gd name="connsiteX15" fmla="*/ 163859 w 171450"/>
                <a:gd name="connsiteY15" fmla="*/ 7144 h 66675"/>
                <a:gd name="connsiteX16" fmla="*/ 144161 w 171450"/>
                <a:gd name="connsiteY16" fmla="*/ 12649 h 66675"/>
                <a:gd name="connsiteX17" fmla="*/ 142056 w 171450"/>
                <a:gd name="connsiteY17" fmla="*/ 8325 h 66675"/>
                <a:gd name="connsiteX18" fmla="*/ 134950 w 171450"/>
                <a:gd name="connsiteY18" fmla="*/ 12335 h 66675"/>
                <a:gd name="connsiteX19" fmla="*/ 131588 w 171450"/>
                <a:gd name="connsiteY19" fmla="*/ 8696 h 66675"/>
                <a:gd name="connsiteX20" fmla="*/ 117586 w 171450"/>
                <a:gd name="connsiteY20" fmla="*/ 14545 h 66675"/>
                <a:gd name="connsiteX21" fmla="*/ 119310 w 171450"/>
                <a:gd name="connsiteY21" fmla="*/ 13106 h 66675"/>
                <a:gd name="connsiteX22" fmla="*/ 110490 w 171450"/>
                <a:gd name="connsiteY22" fmla="*/ 19774 h 66675"/>
                <a:gd name="connsiteX23" fmla="*/ 107004 w 171450"/>
                <a:gd name="connsiteY23" fmla="*/ 17497 h 66675"/>
                <a:gd name="connsiteX24" fmla="*/ 103480 w 171450"/>
                <a:gd name="connsiteY24" fmla="*/ 15307 h 66675"/>
                <a:gd name="connsiteX25" fmla="*/ 105261 w 171450"/>
                <a:gd name="connsiteY25" fmla="*/ 18793 h 66675"/>
                <a:gd name="connsiteX26" fmla="*/ 67542 w 171450"/>
                <a:gd name="connsiteY26" fmla="*/ 22622 h 66675"/>
                <a:gd name="connsiteX27" fmla="*/ 66904 w 171450"/>
                <a:gd name="connsiteY27" fmla="*/ 27041 h 66675"/>
                <a:gd name="connsiteX28" fmla="*/ 81820 w 171450"/>
                <a:gd name="connsiteY28" fmla="*/ 19288 h 66675"/>
                <a:gd name="connsiteX29" fmla="*/ 82325 w 171450"/>
                <a:gd name="connsiteY29" fmla="*/ 30128 h 66675"/>
                <a:gd name="connsiteX30" fmla="*/ 58826 w 171450"/>
                <a:gd name="connsiteY30" fmla="*/ 28213 h 66675"/>
                <a:gd name="connsiteX31" fmla="*/ 33814 w 171450"/>
                <a:gd name="connsiteY31" fmla="*/ 39786 h 66675"/>
                <a:gd name="connsiteX32" fmla="*/ 33566 w 171450"/>
                <a:gd name="connsiteY32" fmla="*/ 38357 h 66675"/>
                <a:gd name="connsiteX33" fmla="*/ 18793 w 171450"/>
                <a:gd name="connsiteY33" fmla="*/ 49454 h 66675"/>
                <a:gd name="connsiteX34" fmla="*/ 24898 w 171450"/>
                <a:gd name="connsiteY34" fmla="*/ 48063 h 66675"/>
                <a:gd name="connsiteX35" fmla="*/ 19669 w 171450"/>
                <a:gd name="connsiteY35" fmla="*/ 54045 h 66675"/>
                <a:gd name="connsiteX36" fmla="*/ 17878 w 171450"/>
                <a:gd name="connsiteY36" fmla="*/ 52445 h 66675"/>
                <a:gd name="connsiteX37" fmla="*/ 13011 w 171450"/>
                <a:gd name="connsiteY37" fmla="*/ 59798 h 66675"/>
                <a:gd name="connsiteX38" fmla="*/ 7144 w 171450"/>
                <a:gd name="connsiteY38" fmla="*/ 65589 h 66675"/>
                <a:gd name="connsiteX39" fmla="*/ 21393 w 171450"/>
                <a:gd name="connsiteY39" fmla="*/ 53511 h 66675"/>
                <a:gd name="connsiteX40" fmla="*/ 17202 w 171450"/>
                <a:gd name="connsiteY40" fmla="*/ 61855 h 666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171450" h="66675">
                  <a:moveTo>
                    <a:pt x="17202" y="61855"/>
                  </a:moveTo>
                  <a:cubicBezTo>
                    <a:pt x="26708" y="62741"/>
                    <a:pt x="35843" y="54826"/>
                    <a:pt x="45272" y="51626"/>
                  </a:cubicBezTo>
                  <a:cubicBezTo>
                    <a:pt x="61389" y="43034"/>
                    <a:pt x="43415" y="40958"/>
                    <a:pt x="59807" y="34347"/>
                  </a:cubicBezTo>
                  <a:lnTo>
                    <a:pt x="60369" y="44834"/>
                  </a:lnTo>
                  <a:cubicBezTo>
                    <a:pt x="64399" y="43310"/>
                    <a:pt x="68847" y="41624"/>
                    <a:pt x="73466" y="39872"/>
                  </a:cubicBezTo>
                  <a:cubicBezTo>
                    <a:pt x="78162" y="38338"/>
                    <a:pt x="83172" y="37195"/>
                    <a:pt x="87963" y="35557"/>
                  </a:cubicBezTo>
                  <a:cubicBezTo>
                    <a:pt x="97622" y="32556"/>
                    <a:pt x="106585" y="27880"/>
                    <a:pt x="113252" y="22841"/>
                  </a:cubicBezTo>
                  <a:cubicBezTo>
                    <a:pt x="114805" y="23841"/>
                    <a:pt x="118081" y="24870"/>
                    <a:pt x="113871" y="26984"/>
                  </a:cubicBezTo>
                  <a:cubicBezTo>
                    <a:pt x="125235" y="24822"/>
                    <a:pt x="117539" y="11944"/>
                    <a:pt x="133836" y="12840"/>
                  </a:cubicBezTo>
                  <a:cubicBezTo>
                    <a:pt x="119967" y="21250"/>
                    <a:pt x="139341" y="17983"/>
                    <a:pt x="136027" y="24765"/>
                  </a:cubicBezTo>
                  <a:lnTo>
                    <a:pt x="133883" y="25832"/>
                  </a:lnTo>
                  <a:cubicBezTo>
                    <a:pt x="136284" y="25308"/>
                    <a:pt x="138846" y="24536"/>
                    <a:pt x="141484" y="23803"/>
                  </a:cubicBezTo>
                  <a:cubicBezTo>
                    <a:pt x="144142" y="23241"/>
                    <a:pt x="146847" y="22670"/>
                    <a:pt x="149447" y="22117"/>
                  </a:cubicBezTo>
                  <a:cubicBezTo>
                    <a:pt x="154667" y="20993"/>
                    <a:pt x="159525" y="20031"/>
                    <a:pt x="162782" y="20088"/>
                  </a:cubicBezTo>
                  <a:cubicBezTo>
                    <a:pt x="162982" y="17507"/>
                    <a:pt x="157029" y="13821"/>
                    <a:pt x="165887" y="13078"/>
                  </a:cubicBezTo>
                  <a:cubicBezTo>
                    <a:pt x="162287" y="12744"/>
                    <a:pt x="163611" y="9763"/>
                    <a:pt x="163859" y="7144"/>
                  </a:cubicBezTo>
                  <a:cubicBezTo>
                    <a:pt x="154629" y="10478"/>
                    <a:pt x="149485" y="8982"/>
                    <a:pt x="144161" y="12649"/>
                  </a:cubicBezTo>
                  <a:cubicBezTo>
                    <a:pt x="138675" y="9582"/>
                    <a:pt x="147571" y="11401"/>
                    <a:pt x="142056" y="8325"/>
                  </a:cubicBezTo>
                  <a:cubicBezTo>
                    <a:pt x="142018" y="8125"/>
                    <a:pt x="134950" y="12335"/>
                    <a:pt x="134950" y="12335"/>
                  </a:cubicBezTo>
                  <a:cubicBezTo>
                    <a:pt x="129426" y="12354"/>
                    <a:pt x="140198" y="8096"/>
                    <a:pt x="131588" y="8696"/>
                  </a:cubicBezTo>
                  <a:cubicBezTo>
                    <a:pt x="130835" y="10801"/>
                    <a:pt x="124273" y="13954"/>
                    <a:pt x="117586" y="14545"/>
                  </a:cubicBezTo>
                  <a:lnTo>
                    <a:pt x="119310" y="13106"/>
                  </a:lnTo>
                  <a:cubicBezTo>
                    <a:pt x="114443" y="15192"/>
                    <a:pt x="106994" y="14630"/>
                    <a:pt x="110490" y="19774"/>
                  </a:cubicBezTo>
                  <a:cubicBezTo>
                    <a:pt x="110490" y="19774"/>
                    <a:pt x="108747" y="18640"/>
                    <a:pt x="107004" y="17497"/>
                  </a:cubicBezTo>
                  <a:cubicBezTo>
                    <a:pt x="105242" y="16326"/>
                    <a:pt x="103480" y="15307"/>
                    <a:pt x="103480" y="15307"/>
                  </a:cubicBezTo>
                  <a:lnTo>
                    <a:pt x="105261" y="18793"/>
                  </a:lnTo>
                  <a:cubicBezTo>
                    <a:pt x="91611" y="20793"/>
                    <a:pt x="83896" y="13116"/>
                    <a:pt x="67542" y="22622"/>
                  </a:cubicBezTo>
                  <a:cubicBezTo>
                    <a:pt x="72019" y="22212"/>
                    <a:pt x="68847" y="25537"/>
                    <a:pt x="66904" y="27041"/>
                  </a:cubicBezTo>
                  <a:cubicBezTo>
                    <a:pt x="74752" y="26937"/>
                    <a:pt x="74971" y="21746"/>
                    <a:pt x="81820" y="19288"/>
                  </a:cubicBezTo>
                  <a:cubicBezTo>
                    <a:pt x="83782" y="22689"/>
                    <a:pt x="73419" y="30070"/>
                    <a:pt x="82325" y="30128"/>
                  </a:cubicBezTo>
                  <a:cubicBezTo>
                    <a:pt x="71885" y="27813"/>
                    <a:pt x="65703" y="35785"/>
                    <a:pt x="58826" y="28213"/>
                  </a:cubicBezTo>
                  <a:cubicBezTo>
                    <a:pt x="47835" y="31794"/>
                    <a:pt x="45234" y="37024"/>
                    <a:pt x="33814" y="39786"/>
                  </a:cubicBezTo>
                  <a:lnTo>
                    <a:pt x="33566" y="38357"/>
                  </a:lnTo>
                  <a:cubicBezTo>
                    <a:pt x="34204" y="44977"/>
                    <a:pt x="23765" y="39910"/>
                    <a:pt x="18793" y="49454"/>
                  </a:cubicBezTo>
                  <a:lnTo>
                    <a:pt x="24898" y="48063"/>
                  </a:lnTo>
                  <a:cubicBezTo>
                    <a:pt x="25746" y="50511"/>
                    <a:pt x="23155" y="51864"/>
                    <a:pt x="19669" y="54045"/>
                  </a:cubicBezTo>
                  <a:cubicBezTo>
                    <a:pt x="19641" y="52978"/>
                    <a:pt x="19650" y="52969"/>
                    <a:pt x="17878" y="52445"/>
                  </a:cubicBezTo>
                  <a:cubicBezTo>
                    <a:pt x="18345" y="54740"/>
                    <a:pt x="15773" y="57445"/>
                    <a:pt x="13011" y="59798"/>
                  </a:cubicBezTo>
                  <a:cubicBezTo>
                    <a:pt x="10220" y="62113"/>
                    <a:pt x="7544" y="64675"/>
                    <a:pt x="7144" y="65589"/>
                  </a:cubicBezTo>
                  <a:cubicBezTo>
                    <a:pt x="11963" y="63275"/>
                    <a:pt x="16193" y="57350"/>
                    <a:pt x="21393" y="53511"/>
                  </a:cubicBezTo>
                  <a:cubicBezTo>
                    <a:pt x="19688" y="57283"/>
                    <a:pt x="22317" y="60265"/>
                    <a:pt x="17202" y="6185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8" name="任意多边形: 形状 558"/>
            <p:cNvSpPr/>
            <p:nvPr>
              <p:custDataLst>
                <p:tags r:id="rId29"/>
              </p:custDataLst>
            </p:nvPr>
          </p:nvSpPr>
          <p:spPr>
            <a:xfrm>
              <a:off x="8498881" y="655656"/>
              <a:ext cx="9525" cy="9525"/>
            </a:xfrm>
            <a:custGeom>
              <a:gdLst>
                <a:gd name="connsiteX0" fmla="*/ 10506 w 9525"/>
                <a:gd name="connsiteY0" fmla="*/ 7144 h 9525"/>
                <a:gd name="connsiteX1" fmla="*/ 7144 w 9525"/>
                <a:gd name="connsiteY1" fmla="*/ 9877 h 9525"/>
                <a:gd name="connsiteX2" fmla="*/ 10506 w 9525"/>
                <a:gd name="connsiteY2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10506" y="7144"/>
                  </a:moveTo>
                  <a:lnTo>
                    <a:pt x="7144" y="9877"/>
                  </a:lnTo>
                  <a:cubicBezTo>
                    <a:pt x="8592" y="9258"/>
                    <a:pt x="9849" y="8420"/>
                    <a:pt x="10506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9" name="任意多边形: 形状 559"/>
            <p:cNvSpPr/>
            <p:nvPr>
              <p:custDataLst>
                <p:tags r:id="rId30"/>
              </p:custDataLst>
            </p:nvPr>
          </p:nvSpPr>
          <p:spPr>
            <a:xfrm>
              <a:off x="8292347" y="699633"/>
              <a:ext cx="95250" cy="104775"/>
            </a:xfrm>
            <a:custGeom>
              <a:gdLst>
                <a:gd name="connsiteX0" fmla="*/ 64488 w 95250"/>
                <a:gd name="connsiteY0" fmla="*/ 34833 h 104775"/>
                <a:gd name="connsiteX1" fmla="*/ 57087 w 95250"/>
                <a:gd name="connsiteY1" fmla="*/ 32995 h 104775"/>
                <a:gd name="connsiteX2" fmla="*/ 64764 w 95250"/>
                <a:gd name="connsiteY2" fmla="*/ 41196 h 104775"/>
                <a:gd name="connsiteX3" fmla="*/ 54582 w 95250"/>
                <a:gd name="connsiteY3" fmla="*/ 51406 h 104775"/>
                <a:gd name="connsiteX4" fmla="*/ 48381 w 95250"/>
                <a:gd name="connsiteY4" fmla="*/ 43663 h 104775"/>
                <a:gd name="connsiteX5" fmla="*/ 36923 w 95250"/>
                <a:gd name="connsiteY5" fmla="*/ 51673 h 104775"/>
                <a:gd name="connsiteX6" fmla="*/ 41676 w 95250"/>
                <a:gd name="connsiteY6" fmla="*/ 55988 h 104775"/>
                <a:gd name="connsiteX7" fmla="*/ 32113 w 95250"/>
                <a:gd name="connsiteY7" fmla="*/ 69313 h 104775"/>
                <a:gd name="connsiteX8" fmla="*/ 35684 w 95250"/>
                <a:gd name="connsiteY8" fmla="*/ 63160 h 104775"/>
                <a:gd name="connsiteX9" fmla="*/ 24092 w 95250"/>
                <a:gd name="connsiteY9" fmla="*/ 64141 h 104775"/>
                <a:gd name="connsiteX10" fmla="*/ 12062 w 95250"/>
                <a:gd name="connsiteY10" fmla="*/ 102213 h 104775"/>
                <a:gd name="connsiteX11" fmla="*/ 18558 w 95250"/>
                <a:gd name="connsiteY11" fmla="*/ 93583 h 104775"/>
                <a:gd name="connsiteX12" fmla="*/ 13386 w 95250"/>
                <a:gd name="connsiteY12" fmla="*/ 87792 h 104775"/>
                <a:gd name="connsiteX13" fmla="*/ 22568 w 95250"/>
                <a:gd name="connsiteY13" fmla="*/ 80943 h 104775"/>
                <a:gd name="connsiteX14" fmla="*/ 20416 w 95250"/>
                <a:gd name="connsiteY14" fmla="*/ 89373 h 104775"/>
                <a:gd name="connsiteX15" fmla="*/ 85043 w 95250"/>
                <a:gd name="connsiteY15" fmla="*/ 33766 h 104775"/>
                <a:gd name="connsiteX16" fmla="*/ 79871 w 95250"/>
                <a:gd name="connsiteY16" fmla="*/ 36900 h 104775"/>
                <a:gd name="connsiteX17" fmla="*/ 74965 w 95250"/>
                <a:gd name="connsiteY17" fmla="*/ 40443 h 104775"/>
                <a:gd name="connsiteX18" fmla="*/ 81976 w 95250"/>
                <a:gd name="connsiteY18" fmla="*/ 30061 h 104775"/>
                <a:gd name="connsiteX19" fmla="*/ 77413 w 95250"/>
                <a:gd name="connsiteY19" fmla="*/ 28632 h 104775"/>
                <a:gd name="connsiteX20" fmla="*/ 72880 w 95250"/>
                <a:gd name="connsiteY20" fmla="*/ 27346 h 104775"/>
                <a:gd name="connsiteX21" fmla="*/ 79680 w 95250"/>
                <a:gd name="connsiteY21" fmla="*/ 25422 h 104775"/>
                <a:gd name="connsiteX22" fmla="*/ 75442 w 95250"/>
                <a:gd name="connsiteY22" fmla="*/ 19402 h 104775"/>
                <a:gd name="connsiteX23" fmla="*/ 89548 w 95250"/>
                <a:gd name="connsiteY23" fmla="*/ 7144 h 104775"/>
                <a:gd name="connsiteX24" fmla="*/ 76528 w 95250"/>
                <a:gd name="connsiteY24" fmla="*/ 14564 h 104775"/>
                <a:gd name="connsiteX25" fmla="*/ 62745 w 95250"/>
                <a:gd name="connsiteY25" fmla="*/ 23984 h 104775"/>
                <a:gd name="connsiteX26" fmla="*/ 64488 w 95250"/>
                <a:gd name="connsiteY26" fmla="*/ 34833 h 1047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5250" h="104775">
                  <a:moveTo>
                    <a:pt x="64488" y="34833"/>
                  </a:moveTo>
                  <a:cubicBezTo>
                    <a:pt x="58068" y="38357"/>
                    <a:pt x="63764" y="30509"/>
                    <a:pt x="57087" y="32995"/>
                  </a:cubicBezTo>
                  <a:cubicBezTo>
                    <a:pt x="53077" y="39929"/>
                    <a:pt x="67717" y="33109"/>
                    <a:pt x="64764" y="41196"/>
                  </a:cubicBezTo>
                  <a:cubicBezTo>
                    <a:pt x="59602" y="41643"/>
                    <a:pt x="56801" y="49625"/>
                    <a:pt x="54582" y="51406"/>
                  </a:cubicBezTo>
                  <a:cubicBezTo>
                    <a:pt x="55449" y="47415"/>
                    <a:pt x="50210" y="43815"/>
                    <a:pt x="48381" y="43663"/>
                  </a:cubicBezTo>
                  <a:cubicBezTo>
                    <a:pt x="47067" y="46463"/>
                    <a:pt x="40695" y="48616"/>
                    <a:pt x="36923" y="51673"/>
                  </a:cubicBezTo>
                  <a:cubicBezTo>
                    <a:pt x="48095" y="46634"/>
                    <a:pt x="31131" y="59988"/>
                    <a:pt x="41676" y="55988"/>
                  </a:cubicBezTo>
                  <a:cubicBezTo>
                    <a:pt x="43409" y="59198"/>
                    <a:pt x="37227" y="68370"/>
                    <a:pt x="32113" y="69313"/>
                  </a:cubicBezTo>
                  <a:cubicBezTo>
                    <a:pt x="30569" y="67247"/>
                    <a:pt x="33579" y="65218"/>
                    <a:pt x="35684" y="63160"/>
                  </a:cubicBezTo>
                  <a:cubicBezTo>
                    <a:pt x="34151" y="57969"/>
                    <a:pt x="28436" y="66189"/>
                    <a:pt x="24092" y="64141"/>
                  </a:cubicBezTo>
                  <a:cubicBezTo>
                    <a:pt x="20521" y="76676"/>
                    <a:pt x="-2835" y="102756"/>
                    <a:pt x="12062" y="102213"/>
                  </a:cubicBezTo>
                  <a:cubicBezTo>
                    <a:pt x="16149" y="100860"/>
                    <a:pt x="16206" y="96831"/>
                    <a:pt x="18558" y="93583"/>
                  </a:cubicBezTo>
                  <a:cubicBezTo>
                    <a:pt x="9395" y="100432"/>
                    <a:pt x="14148" y="89859"/>
                    <a:pt x="13386" y="87792"/>
                  </a:cubicBezTo>
                  <a:cubicBezTo>
                    <a:pt x="17930" y="85392"/>
                    <a:pt x="21035" y="76829"/>
                    <a:pt x="22568" y="80943"/>
                  </a:cubicBezTo>
                  <a:lnTo>
                    <a:pt x="20416" y="89373"/>
                  </a:lnTo>
                  <a:cubicBezTo>
                    <a:pt x="37694" y="72238"/>
                    <a:pt x="62697" y="50692"/>
                    <a:pt x="85043" y="33766"/>
                  </a:cubicBezTo>
                  <a:cubicBezTo>
                    <a:pt x="85043" y="33766"/>
                    <a:pt x="82376" y="35204"/>
                    <a:pt x="79871" y="36900"/>
                  </a:cubicBezTo>
                  <a:cubicBezTo>
                    <a:pt x="77413" y="38672"/>
                    <a:pt x="74965" y="40443"/>
                    <a:pt x="74965" y="40443"/>
                  </a:cubicBezTo>
                  <a:cubicBezTo>
                    <a:pt x="74423" y="37233"/>
                    <a:pt x="78785" y="33395"/>
                    <a:pt x="81976" y="30061"/>
                  </a:cubicBezTo>
                  <a:cubicBezTo>
                    <a:pt x="81976" y="30061"/>
                    <a:pt x="79699" y="29347"/>
                    <a:pt x="77413" y="28632"/>
                  </a:cubicBezTo>
                  <a:cubicBezTo>
                    <a:pt x="75089" y="27880"/>
                    <a:pt x="72880" y="27346"/>
                    <a:pt x="72880" y="27346"/>
                  </a:cubicBezTo>
                  <a:cubicBezTo>
                    <a:pt x="76108" y="25689"/>
                    <a:pt x="78575" y="23165"/>
                    <a:pt x="79680" y="25422"/>
                  </a:cubicBezTo>
                  <a:cubicBezTo>
                    <a:pt x="81766" y="20593"/>
                    <a:pt x="79090" y="20060"/>
                    <a:pt x="75442" y="19402"/>
                  </a:cubicBezTo>
                  <a:cubicBezTo>
                    <a:pt x="82890" y="13383"/>
                    <a:pt x="85653" y="15002"/>
                    <a:pt x="89548" y="7144"/>
                  </a:cubicBezTo>
                  <a:cubicBezTo>
                    <a:pt x="81233" y="8734"/>
                    <a:pt x="78928" y="11573"/>
                    <a:pt x="76528" y="14564"/>
                  </a:cubicBezTo>
                  <a:cubicBezTo>
                    <a:pt x="74146" y="17650"/>
                    <a:pt x="71403" y="20488"/>
                    <a:pt x="62745" y="23984"/>
                  </a:cubicBezTo>
                  <a:lnTo>
                    <a:pt x="64488" y="348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0" name="任意多边形: 形状 560"/>
            <p:cNvSpPr/>
            <p:nvPr>
              <p:custDataLst>
                <p:tags r:id="rId31"/>
              </p:custDataLst>
            </p:nvPr>
          </p:nvSpPr>
          <p:spPr>
            <a:xfrm>
              <a:off x="8374666" y="705291"/>
              <a:ext cx="9525" cy="19050"/>
            </a:xfrm>
            <a:custGeom>
              <a:gdLst>
                <a:gd name="connsiteX0" fmla="*/ 8487 w 9525"/>
                <a:gd name="connsiteY0" fmla="*/ 7144 h 19050"/>
                <a:gd name="connsiteX1" fmla="*/ 7144 w 9525"/>
                <a:gd name="connsiteY1" fmla="*/ 12202 h 19050"/>
                <a:gd name="connsiteX2" fmla="*/ 11154 w 9525"/>
                <a:gd name="connsiteY2" fmla="*/ 7687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8487" y="7144"/>
                  </a:moveTo>
                  <a:lnTo>
                    <a:pt x="7144" y="12202"/>
                  </a:lnTo>
                  <a:lnTo>
                    <a:pt x="11154" y="76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1" name="任意多边形: 形状 561"/>
            <p:cNvSpPr/>
            <p:nvPr>
              <p:custDataLst>
                <p:tags r:id="rId32"/>
              </p:custDataLst>
            </p:nvPr>
          </p:nvSpPr>
          <p:spPr>
            <a:xfrm>
              <a:off x="8374530" y="717626"/>
              <a:ext cx="9525" cy="9525"/>
            </a:xfrm>
            <a:custGeom>
              <a:gdLst>
                <a:gd name="connsiteX0" fmla="*/ 11803 w 9525"/>
                <a:gd name="connsiteY0" fmla="*/ 11420 h 9525"/>
                <a:gd name="connsiteX1" fmla="*/ 11365 w 9525"/>
                <a:gd name="connsiteY1" fmla="*/ 7144 h 9525"/>
                <a:gd name="connsiteX2" fmla="*/ 11803 w 9525"/>
                <a:gd name="connsiteY2" fmla="*/ 11420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11803" y="11420"/>
                  </a:moveTo>
                  <a:cubicBezTo>
                    <a:pt x="10813" y="10173"/>
                    <a:pt x="12346" y="8411"/>
                    <a:pt x="11365" y="7144"/>
                  </a:cubicBezTo>
                  <a:cubicBezTo>
                    <a:pt x="4764" y="9935"/>
                    <a:pt x="6679" y="11354"/>
                    <a:pt x="11803" y="114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2" name="任意多边形: 形状 562"/>
            <p:cNvSpPr/>
            <p:nvPr>
              <p:custDataLst>
                <p:tags r:id="rId33"/>
              </p:custDataLst>
            </p:nvPr>
          </p:nvSpPr>
          <p:spPr>
            <a:xfrm>
              <a:off x="8296808" y="763193"/>
              <a:ext cx="19050" cy="19050"/>
            </a:xfrm>
            <a:custGeom>
              <a:gdLst>
                <a:gd name="connsiteX0" fmla="*/ 12563 w 19050"/>
                <a:gd name="connsiteY0" fmla="*/ 7144 h 19050"/>
                <a:gd name="connsiteX1" fmla="*/ 7144 w 19050"/>
                <a:gd name="connsiteY1" fmla="*/ 14973 h 19050"/>
                <a:gd name="connsiteX2" fmla="*/ 12268 w 19050"/>
                <a:gd name="connsiteY2" fmla="*/ 11411 h 19050"/>
                <a:gd name="connsiteX3" fmla="*/ 12563 w 19050"/>
                <a:gd name="connsiteY3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12563" y="7144"/>
                  </a:moveTo>
                  <a:lnTo>
                    <a:pt x="7144" y="14973"/>
                  </a:lnTo>
                  <a:lnTo>
                    <a:pt x="12268" y="11411"/>
                  </a:lnTo>
                  <a:cubicBezTo>
                    <a:pt x="11001" y="10411"/>
                    <a:pt x="12030" y="8258"/>
                    <a:pt x="12563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3" name="任意多边形: 形状 563"/>
            <p:cNvSpPr/>
            <p:nvPr>
              <p:custDataLst>
                <p:tags r:id="rId34"/>
              </p:custDataLst>
            </p:nvPr>
          </p:nvSpPr>
          <p:spPr>
            <a:xfrm>
              <a:off x="8272367" y="791044"/>
              <a:ext cx="28575" cy="47625"/>
            </a:xfrm>
            <a:custGeom>
              <a:gdLst>
                <a:gd name="connsiteX0" fmla="*/ 11039 w 28575"/>
                <a:gd name="connsiteY0" fmla="*/ 41005 h 47625"/>
                <a:gd name="connsiteX1" fmla="*/ 29499 w 28575"/>
                <a:gd name="connsiteY1" fmla="*/ 15202 h 47625"/>
                <a:gd name="connsiteX2" fmla="*/ 19155 w 28575"/>
                <a:gd name="connsiteY2" fmla="*/ 7144 h 47625"/>
                <a:gd name="connsiteX3" fmla="*/ 17631 w 28575"/>
                <a:gd name="connsiteY3" fmla="*/ 23289 h 47625"/>
                <a:gd name="connsiteX4" fmla="*/ 7144 w 28575"/>
                <a:gd name="connsiteY4" fmla="*/ 37509 h 47625"/>
                <a:gd name="connsiteX5" fmla="*/ 11039 w 28575"/>
                <a:gd name="connsiteY5" fmla="*/ 41005 h 476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575" h="47625">
                  <a:moveTo>
                    <a:pt x="11039" y="41005"/>
                  </a:moveTo>
                  <a:cubicBezTo>
                    <a:pt x="17450" y="30451"/>
                    <a:pt x="18278" y="24251"/>
                    <a:pt x="29499" y="15202"/>
                  </a:cubicBezTo>
                  <a:cubicBezTo>
                    <a:pt x="30004" y="6629"/>
                    <a:pt x="20688" y="12230"/>
                    <a:pt x="19155" y="7144"/>
                  </a:cubicBezTo>
                  <a:cubicBezTo>
                    <a:pt x="13992" y="12306"/>
                    <a:pt x="20803" y="16526"/>
                    <a:pt x="17631" y="23289"/>
                  </a:cubicBezTo>
                  <a:cubicBezTo>
                    <a:pt x="12821" y="23117"/>
                    <a:pt x="11801" y="32299"/>
                    <a:pt x="7144" y="37509"/>
                  </a:cubicBezTo>
                  <a:cubicBezTo>
                    <a:pt x="8992" y="37729"/>
                    <a:pt x="10563" y="38795"/>
                    <a:pt x="11039" y="410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4" name="任意多边形: 形状 564"/>
            <p:cNvSpPr/>
            <p:nvPr>
              <p:custDataLst>
                <p:tags r:id="rId35"/>
              </p:custDataLst>
            </p:nvPr>
          </p:nvSpPr>
          <p:spPr>
            <a:xfrm>
              <a:off x="8200854" y="815973"/>
              <a:ext cx="85725" cy="304800"/>
            </a:xfrm>
            <a:custGeom>
              <a:gdLst>
                <a:gd name="connsiteX0" fmla="*/ 47539 w 85725"/>
                <a:gd name="connsiteY0" fmla="*/ 46262 h 304800"/>
                <a:gd name="connsiteX1" fmla="*/ 41405 w 85725"/>
                <a:gd name="connsiteY1" fmla="*/ 61702 h 304800"/>
                <a:gd name="connsiteX2" fmla="*/ 42215 w 85725"/>
                <a:gd name="connsiteY2" fmla="*/ 53529 h 304800"/>
                <a:gd name="connsiteX3" fmla="*/ 33938 w 85725"/>
                <a:gd name="connsiteY3" fmla="*/ 64169 h 304800"/>
                <a:gd name="connsiteX4" fmla="*/ 36947 w 85725"/>
                <a:gd name="connsiteY4" fmla="*/ 64264 h 304800"/>
                <a:gd name="connsiteX5" fmla="*/ 28080 w 85725"/>
                <a:gd name="connsiteY5" fmla="*/ 92725 h 304800"/>
                <a:gd name="connsiteX6" fmla="*/ 31432 w 85725"/>
                <a:gd name="connsiteY6" fmla="*/ 99449 h 304800"/>
                <a:gd name="connsiteX7" fmla="*/ 17726 w 85725"/>
                <a:gd name="connsiteY7" fmla="*/ 116309 h 304800"/>
                <a:gd name="connsiteX8" fmla="*/ 30794 w 85725"/>
                <a:gd name="connsiteY8" fmla="*/ 114423 h 304800"/>
                <a:gd name="connsiteX9" fmla="*/ 23489 w 85725"/>
                <a:gd name="connsiteY9" fmla="*/ 132130 h 304800"/>
                <a:gd name="connsiteX10" fmla="*/ 20031 w 85725"/>
                <a:gd name="connsiteY10" fmla="*/ 145398 h 304800"/>
                <a:gd name="connsiteX11" fmla="*/ 20193 w 85725"/>
                <a:gd name="connsiteY11" fmla="*/ 138816 h 304800"/>
                <a:gd name="connsiteX12" fmla="*/ 17431 w 85725"/>
                <a:gd name="connsiteY12" fmla="*/ 156228 h 304800"/>
                <a:gd name="connsiteX13" fmla="*/ 11849 w 85725"/>
                <a:gd name="connsiteY13" fmla="*/ 154790 h 304800"/>
                <a:gd name="connsiteX14" fmla="*/ 12297 w 85725"/>
                <a:gd name="connsiteY14" fmla="*/ 167372 h 304800"/>
                <a:gd name="connsiteX15" fmla="*/ 9916 w 85725"/>
                <a:gd name="connsiteY15" fmla="*/ 180936 h 304800"/>
                <a:gd name="connsiteX16" fmla="*/ 7144 w 85725"/>
                <a:gd name="connsiteY16" fmla="*/ 178878 h 304800"/>
                <a:gd name="connsiteX17" fmla="*/ 9287 w 85725"/>
                <a:gd name="connsiteY17" fmla="*/ 205358 h 304800"/>
                <a:gd name="connsiteX18" fmla="*/ 11935 w 85725"/>
                <a:gd name="connsiteY18" fmla="*/ 229656 h 304800"/>
                <a:gd name="connsiteX19" fmla="*/ 8782 w 85725"/>
                <a:gd name="connsiteY19" fmla="*/ 237686 h 304800"/>
                <a:gd name="connsiteX20" fmla="*/ 12449 w 85725"/>
                <a:gd name="connsiteY20" fmla="*/ 236724 h 304800"/>
                <a:gd name="connsiteX21" fmla="*/ 19040 w 85725"/>
                <a:gd name="connsiteY21" fmla="*/ 231590 h 304800"/>
                <a:gd name="connsiteX22" fmla="*/ 20926 w 85725"/>
                <a:gd name="connsiteY22" fmla="*/ 252440 h 304800"/>
                <a:gd name="connsiteX23" fmla="*/ 13173 w 85725"/>
                <a:gd name="connsiteY23" fmla="*/ 248039 h 304800"/>
                <a:gd name="connsiteX24" fmla="*/ 18059 w 85725"/>
                <a:gd name="connsiteY24" fmla="*/ 259326 h 304800"/>
                <a:gd name="connsiteX25" fmla="*/ 13049 w 85725"/>
                <a:gd name="connsiteY25" fmla="*/ 269166 h 304800"/>
                <a:gd name="connsiteX26" fmla="*/ 15002 w 85725"/>
                <a:gd name="connsiteY26" fmla="*/ 272147 h 304800"/>
                <a:gd name="connsiteX27" fmla="*/ 19898 w 85725"/>
                <a:gd name="connsiteY27" fmla="*/ 278491 h 304800"/>
                <a:gd name="connsiteX28" fmla="*/ 27089 w 85725"/>
                <a:gd name="connsiteY28" fmla="*/ 287454 h 304800"/>
                <a:gd name="connsiteX29" fmla="*/ 28899 w 85725"/>
                <a:gd name="connsiteY29" fmla="*/ 301236 h 304800"/>
                <a:gd name="connsiteX30" fmla="*/ 36147 w 85725"/>
                <a:gd name="connsiteY30" fmla="*/ 289464 h 304800"/>
                <a:gd name="connsiteX31" fmla="*/ 26508 w 85725"/>
                <a:gd name="connsiteY31" fmla="*/ 257517 h 304800"/>
                <a:gd name="connsiteX32" fmla="*/ 23593 w 85725"/>
                <a:gd name="connsiteY32" fmla="*/ 238857 h 304800"/>
                <a:gd name="connsiteX33" fmla="*/ 23689 w 85725"/>
                <a:gd name="connsiteY33" fmla="*/ 220941 h 304800"/>
                <a:gd name="connsiteX34" fmla="*/ 17135 w 85725"/>
                <a:gd name="connsiteY34" fmla="*/ 203100 h 304800"/>
                <a:gd name="connsiteX35" fmla="*/ 23536 w 85725"/>
                <a:gd name="connsiteY35" fmla="*/ 200348 h 304800"/>
                <a:gd name="connsiteX36" fmla="*/ 17145 w 85725"/>
                <a:gd name="connsiteY36" fmla="*/ 200195 h 304800"/>
                <a:gd name="connsiteX37" fmla="*/ 23517 w 85725"/>
                <a:gd name="connsiteY37" fmla="*/ 189442 h 304800"/>
                <a:gd name="connsiteX38" fmla="*/ 18136 w 85725"/>
                <a:gd name="connsiteY38" fmla="*/ 182755 h 304800"/>
                <a:gd name="connsiteX39" fmla="*/ 26184 w 85725"/>
                <a:gd name="connsiteY39" fmla="*/ 176497 h 304800"/>
                <a:gd name="connsiteX40" fmla="*/ 27022 w 85725"/>
                <a:gd name="connsiteY40" fmla="*/ 150751 h 304800"/>
                <a:gd name="connsiteX41" fmla="*/ 30337 w 85725"/>
                <a:gd name="connsiteY41" fmla="*/ 122671 h 304800"/>
                <a:gd name="connsiteX42" fmla="*/ 33385 w 85725"/>
                <a:gd name="connsiteY42" fmla="*/ 108403 h 304800"/>
                <a:gd name="connsiteX43" fmla="*/ 37443 w 85725"/>
                <a:gd name="connsiteY43" fmla="*/ 94382 h 304800"/>
                <a:gd name="connsiteX44" fmla="*/ 48863 w 85725"/>
                <a:gd name="connsiteY44" fmla="*/ 68303 h 304800"/>
                <a:gd name="connsiteX45" fmla="*/ 43377 w 85725"/>
                <a:gd name="connsiteY45" fmla="*/ 69027 h 304800"/>
                <a:gd name="connsiteX46" fmla="*/ 50140 w 85725"/>
                <a:gd name="connsiteY46" fmla="*/ 47500 h 304800"/>
                <a:gd name="connsiteX47" fmla="*/ 62265 w 85725"/>
                <a:gd name="connsiteY47" fmla="*/ 30241 h 304800"/>
                <a:gd name="connsiteX48" fmla="*/ 61322 w 85725"/>
                <a:gd name="connsiteY48" fmla="*/ 23783 h 304800"/>
                <a:gd name="connsiteX49" fmla="*/ 69618 w 85725"/>
                <a:gd name="connsiteY49" fmla="*/ 30393 h 304800"/>
                <a:gd name="connsiteX50" fmla="*/ 75771 w 85725"/>
                <a:gd name="connsiteY50" fmla="*/ 17763 h 304800"/>
                <a:gd name="connsiteX51" fmla="*/ 69504 w 85725"/>
                <a:gd name="connsiteY51" fmla="*/ 23659 h 304800"/>
                <a:gd name="connsiteX52" fmla="*/ 78581 w 85725"/>
                <a:gd name="connsiteY52" fmla="*/ 12600 h 304800"/>
                <a:gd name="connsiteX53" fmla="*/ 73495 w 85725"/>
                <a:gd name="connsiteY53" fmla="*/ 8438 h 304800"/>
                <a:gd name="connsiteX54" fmla="*/ 62798 w 85725"/>
                <a:gd name="connsiteY54" fmla="*/ 14667 h 304800"/>
                <a:gd name="connsiteX55" fmla="*/ 41005 w 85725"/>
                <a:gd name="connsiteY55" fmla="*/ 43566 h 304800"/>
                <a:gd name="connsiteX56" fmla="*/ 47539 w 85725"/>
                <a:gd name="connsiteY56" fmla="*/ 46262 h 3048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85725" h="304800">
                  <a:moveTo>
                    <a:pt x="47539" y="46262"/>
                  </a:moveTo>
                  <a:cubicBezTo>
                    <a:pt x="44910" y="51615"/>
                    <a:pt x="45206" y="58282"/>
                    <a:pt x="41405" y="61702"/>
                  </a:cubicBezTo>
                  <a:cubicBezTo>
                    <a:pt x="39348" y="60092"/>
                    <a:pt x="40043" y="56492"/>
                    <a:pt x="42215" y="53529"/>
                  </a:cubicBezTo>
                  <a:cubicBezTo>
                    <a:pt x="35985" y="53253"/>
                    <a:pt x="40091" y="59797"/>
                    <a:pt x="33938" y="64169"/>
                  </a:cubicBezTo>
                  <a:cubicBezTo>
                    <a:pt x="34652" y="63854"/>
                    <a:pt x="36586" y="62140"/>
                    <a:pt x="36947" y="64264"/>
                  </a:cubicBezTo>
                  <a:cubicBezTo>
                    <a:pt x="30166" y="78847"/>
                    <a:pt x="38281" y="74380"/>
                    <a:pt x="28080" y="92725"/>
                  </a:cubicBezTo>
                  <a:cubicBezTo>
                    <a:pt x="28508" y="96011"/>
                    <a:pt x="27565" y="98783"/>
                    <a:pt x="31432" y="99449"/>
                  </a:cubicBezTo>
                  <a:cubicBezTo>
                    <a:pt x="23870" y="109346"/>
                    <a:pt x="25384" y="103602"/>
                    <a:pt x="17726" y="116309"/>
                  </a:cubicBezTo>
                  <a:cubicBezTo>
                    <a:pt x="20050" y="116299"/>
                    <a:pt x="26194" y="113080"/>
                    <a:pt x="30794" y="114423"/>
                  </a:cubicBezTo>
                  <a:cubicBezTo>
                    <a:pt x="25098" y="123043"/>
                    <a:pt x="24032" y="128053"/>
                    <a:pt x="23489" y="132130"/>
                  </a:cubicBezTo>
                  <a:cubicBezTo>
                    <a:pt x="23308" y="136321"/>
                    <a:pt x="23479" y="139588"/>
                    <a:pt x="20031" y="145398"/>
                  </a:cubicBezTo>
                  <a:cubicBezTo>
                    <a:pt x="19983" y="143960"/>
                    <a:pt x="19050" y="142093"/>
                    <a:pt x="20193" y="138816"/>
                  </a:cubicBezTo>
                  <a:cubicBezTo>
                    <a:pt x="13325" y="139273"/>
                    <a:pt x="19774" y="149551"/>
                    <a:pt x="17431" y="156228"/>
                  </a:cubicBezTo>
                  <a:lnTo>
                    <a:pt x="11849" y="154790"/>
                  </a:lnTo>
                  <a:cubicBezTo>
                    <a:pt x="11963" y="158095"/>
                    <a:pt x="12135" y="162676"/>
                    <a:pt x="12297" y="167372"/>
                  </a:cubicBezTo>
                  <a:cubicBezTo>
                    <a:pt x="12583" y="172097"/>
                    <a:pt x="12221" y="176926"/>
                    <a:pt x="9916" y="180936"/>
                  </a:cubicBezTo>
                  <a:lnTo>
                    <a:pt x="7144" y="178878"/>
                  </a:lnTo>
                  <a:cubicBezTo>
                    <a:pt x="9068" y="187479"/>
                    <a:pt x="8668" y="196566"/>
                    <a:pt x="9287" y="205358"/>
                  </a:cubicBezTo>
                  <a:cubicBezTo>
                    <a:pt x="10030" y="214140"/>
                    <a:pt x="10497" y="222617"/>
                    <a:pt x="11935" y="229656"/>
                  </a:cubicBezTo>
                  <a:lnTo>
                    <a:pt x="8782" y="237686"/>
                  </a:lnTo>
                  <a:cubicBezTo>
                    <a:pt x="12430" y="247258"/>
                    <a:pt x="12106" y="242296"/>
                    <a:pt x="12449" y="236724"/>
                  </a:cubicBezTo>
                  <a:cubicBezTo>
                    <a:pt x="13183" y="231066"/>
                    <a:pt x="14430" y="224875"/>
                    <a:pt x="19040" y="231590"/>
                  </a:cubicBezTo>
                  <a:cubicBezTo>
                    <a:pt x="8382" y="234752"/>
                    <a:pt x="23336" y="241172"/>
                    <a:pt x="20926" y="252440"/>
                  </a:cubicBezTo>
                  <a:cubicBezTo>
                    <a:pt x="17574" y="258231"/>
                    <a:pt x="17078" y="241667"/>
                    <a:pt x="13173" y="248039"/>
                  </a:cubicBezTo>
                  <a:cubicBezTo>
                    <a:pt x="18917" y="249754"/>
                    <a:pt x="15611" y="253707"/>
                    <a:pt x="18059" y="259326"/>
                  </a:cubicBezTo>
                  <a:cubicBezTo>
                    <a:pt x="12821" y="258898"/>
                    <a:pt x="19250" y="271747"/>
                    <a:pt x="13049" y="269166"/>
                  </a:cubicBezTo>
                  <a:cubicBezTo>
                    <a:pt x="13049" y="269166"/>
                    <a:pt x="13830" y="270356"/>
                    <a:pt x="15002" y="272147"/>
                  </a:cubicBezTo>
                  <a:cubicBezTo>
                    <a:pt x="16202" y="273919"/>
                    <a:pt x="18126" y="276205"/>
                    <a:pt x="19898" y="278491"/>
                  </a:cubicBezTo>
                  <a:cubicBezTo>
                    <a:pt x="23498" y="282977"/>
                    <a:pt x="27089" y="287454"/>
                    <a:pt x="27089" y="287454"/>
                  </a:cubicBezTo>
                  <a:cubicBezTo>
                    <a:pt x="25108" y="291397"/>
                    <a:pt x="27089" y="297160"/>
                    <a:pt x="28899" y="301236"/>
                  </a:cubicBezTo>
                  <a:cubicBezTo>
                    <a:pt x="26175" y="290426"/>
                    <a:pt x="36947" y="301989"/>
                    <a:pt x="36147" y="289464"/>
                  </a:cubicBezTo>
                  <a:cubicBezTo>
                    <a:pt x="32842" y="281158"/>
                    <a:pt x="28280" y="269937"/>
                    <a:pt x="26508" y="257517"/>
                  </a:cubicBezTo>
                  <a:cubicBezTo>
                    <a:pt x="25365" y="251364"/>
                    <a:pt x="24355" y="245039"/>
                    <a:pt x="23593" y="238857"/>
                  </a:cubicBezTo>
                  <a:cubicBezTo>
                    <a:pt x="22965" y="232666"/>
                    <a:pt x="23412" y="226532"/>
                    <a:pt x="23689" y="220941"/>
                  </a:cubicBezTo>
                  <a:cubicBezTo>
                    <a:pt x="16564" y="218826"/>
                    <a:pt x="23060" y="206615"/>
                    <a:pt x="17135" y="203100"/>
                  </a:cubicBezTo>
                  <a:cubicBezTo>
                    <a:pt x="19317" y="202567"/>
                    <a:pt x="21212" y="200872"/>
                    <a:pt x="23536" y="200348"/>
                  </a:cubicBezTo>
                  <a:cubicBezTo>
                    <a:pt x="22755" y="185955"/>
                    <a:pt x="19526" y="203691"/>
                    <a:pt x="17145" y="200195"/>
                  </a:cubicBezTo>
                  <a:cubicBezTo>
                    <a:pt x="16535" y="193756"/>
                    <a:pt x="21003" y="188746"/>
                    <a:pt x="23517" y="189442"/>
                  </a:cubicBezTo>
                  <a:cubicBezTo>
                    <a:pt x="24413" y="179164"/>
                    <a:pt x="21660" y="188241"/>
                    <a:pt x="18136" y="182755"/>
                  </a:cubicBezTo>
                  <a:lnTo>
                    <a:pt x="26184" y="176497"/>
                  </a:lnTo>
                  <a:cubicBezTo>
                    <a:pt x="25632" y="168439"/>
                    <a:pt x="26375" y="159828"/>
                    <a:pt x="27022" y="150751"/>
                  </a:cubicBezTo>
                  <a:cubicBezTo>
                    <a:pt x="27680" y="141674"/>
                    <a:pt x="28032" y="132063"/>
                    <a:pt x="30337" y="122671"/>
                  </a:cubicBezTo>
                  <a:cubicBezTo>
                    <a:pt x="31347" y="117937"/>
                    <a:pt x="32366" y="113165"/>
                    <a:pt x="33385" y="108403"/>
                  </a:cubicBezTo>
                  <a:cubicBezTo>
                    <a:pt x="34442" y="103631"/>
                    <a:pt x="35547" y="98868"/>
                    <a:pt x="37443" y="94382"/>
                  </a:cubicBezTo>
                  <a:cubicBezTo>
                    <a:pt x="40900" y="85314"/>
                    <a:pt x="44548" y="76418"/>
                    <a:pt x="48863" y="68303"/>
                  </a:cubicBezTo>
                  <a:lnTo>
                    <a:pt x="43377" y="69027"/>
                  </a:lnTo>
                  <a:cubicBezTo>
                    <a:pt x="47920" y="61816"/>
                    <a:pt x="48768" y="54510"/>
                    <a:pt x="50140" y="47500"/>
                  </a:cubicBezTo>
                  <a:cubicBezTo>
                    <a:pt x="51606" y="40585"/>
                    <a:pt x="53635" y="33955"/>
                    <a:pt x="62265" y="30241"/>
                  </a:cubicBezTo>
                  <a:lnTo>
                    <a:pt x="61322" y="23783"/>
                  </a:lnTo>
                  <a:cubicBezTo>
                    <a:pt x="61922" y="27355"/>
                    <a:pt x="69066" y="25002"/>
                    <a:pt x="69618" y="30393"/>
                  </a:cubicBezTo>
                  <a:cubicBezTo>
                    <a:pt x="70561" y="25716"/>
                    <a:pt x="74609" y="22544"/>
                    <a:pt x="75771" y="17763"/>
                  </a:cubicBezTo>
                  <a:lnTo>
                    <a:pt x="69504" y="23659"/>
                  </a:lnTo>
                  <a:cubicBezTo>
                    <a:pt x="69056" y="16506"/>
                    <a:pt x="74600" y="12248"/>
                    <a:pt x="78581" y="12600"/>
                  </a:cubicBezTo>
                  <a:cubicBezTo>
                    <a:pt x="80029" y="6095"/>
                    <a:pt x="77305" y="6400"/>
                    <a:pt x="73495" y="8438"/>
                  </a:cubicBezTo>
                  <a:cubicBezTo>
                    <a:pt x="69866" y="10581"/>
                    <a:pt x="65265" y="14524"/>
                    <a:pt x="62798" y="14667"/>
                  </a:cubicBezTo>
                  <a:cubicBezTo>
                    <a:pt x="61274" y="34651"/>
                    <a:pt x="45272" y="25650"/>
                    <a:pt x="41005" y="43566"/>
                  </a:cubicBezTo>
                  <a:cubicBezTo>
                    <a:pt x="38824" y="54615"/>
                    <a:pt x="45558" y="44490"/>
                    <a:pt x="47539" y="4626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5" name="任意多边形: 形状 565"/>
            <p:cNvSpPr/>
            <p:nvPr>
              <p:custDataLst>
                <p:tags r:id="rId36"/>
              </p:custDataLst>
            </p:nvPr>
          </p:nvSpPr>
          <p:spPr>
            <a:xfrm>
              <a:off x="8263099" y="839222"/>
              <a:ext cx="9525" cy="9525"/>
            </a:xfrm>
            <a:custGeom>
              <a:gdLst>
                <a:gd name="connsiteX0" fmla="*/ 7182 w 9525"/>
                <a:gd name="connsiteY0" fmla="*/ 9944 h 9525"/>
                <a:gd name="connsiteX1" fmla="*/ 7382 w 9525"/>
                <a:gd name="connsiteY1" fmla="*/ 7144 h 9525"/>
                <a:gd name="connsiteX2" fmla="*/ 7182 w 9525"/>
                <a:gd name="connsiteY2" fmla="*/ 99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82" y="9944"/>
                  </a:moveTo>
                  <a:cubicBezTo>
                    <a:pt x="7402" y="8858"/>
                    <a:pt x="7449" y="7925"/>
                    <a:pt x="7382" y="7144"/>
                  </a:cubicBezTo>
                  <a:cubicBezTo>
                    <a:pt x="7173" y="8049"/>
                    <a:pt x="7087" y="8963"/>
                    <a:pt x="7182" y="9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6" name="任意多边形: 形状 566"/>
            <p:cNvSpPr/>
            <p:nvPr>
              <p:custDataLst>
                <p:tags r:id="rId37"/>
              </p:custDataLst>
            </p:nvPr>
          </p:nvSpPr>
          <p:spPr>
            <a:xfrm>
              <a:off x="8222599" y="1110075"/>
              <a:ext cx="9525" cy="19050"/>
            </a:xfrm>
            <a:custGeom>
              <a:gdLst>
                <a:gd name="connsiteX0" fmla="*/ 7144 w 9525"/>
                <a:gd name="connsiteY0" fmla="*/ 7144 h 19050"/>
                <a:gd name="connsiteX1" fmla="*/ 8744 w 9525"/>
                <a:gd name="connsiteY1" fmla="*/ 11849 h 19050"/>
                <a:gd name="connsiteX2" fmla="*/ 7144 w 9525"/>
                <a:gd name="connsiteY2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7144" y="7144"/>
                  </a:moveTo>
                  <a:cubicBezTo>
                    <a:pt x="7496" y="8420"/>
                    <a:pt x="7830" y="9954"/>
                    <a:pt x="8744" y="11849"/>
                  </a:cubicBezTo>
                  <a:cubicBezTo>
                    <a:pt x="10487" y="13059"/>
                    <a:pt x="8639" y="10830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7" name="任意多边形: 形状 567"/>
            <p:cNvSpPr/>
            <p:nvPr>
              <p:custDataLst>
                <p:tags r:id="rId38"/>
              </p:custDataLst>
            </p:nvPr>
          </p:nvSpPr>
          <p:spPr>
            <a:xfrm>
              <a:off x="8272291" y="821421"/>
              <a:ext cx="9525" cy="9525"/>
            </a:xfrm>
            <a:custGeom>
              <a:gdLst>
                <a:gd name="connsiteX0" fmla="*/ 7229 w 9525"/>
                <a:gd name="connsiteY0" fmla="*/ 7152 h 9525"/>
                <a:gd name="connsiteX1" fmla="*/ 7153 w 9525"/>
                <a:gd name="connsiteY1" fmla="*/ 7152 h 9525"/>
                <a:gd name="connsiteX2" fmla="*/ 7144 w 9525"/>
                <a:gd name="connsiteY2" fmla="*/ 7295 h 9525"/>
                <a:gd name="connsiteX3" fmla="*/ 7229 w 9525"/>
                <a:gd name="connsiteY3" fmla="*/ 715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229" y="7152"/>
                  </a:moveTo>
                  <a:cubicBezTo>
                    <a:pt x="7229" y="7152"/>
                    <a:pt x="7201" y="7133"/>
                    <a:pt x="7153" y="7152"/>
                  </a:cubicBezTo>
                  <a:cubicBezTo>
                    <a:pt x="7153" y="7152"/>
                    <a:pt x="7153" y="7228"/>
                    <a:pt x="7144" y="7295"/>
                  </a:cubicBezTo>
                  <a:cubicBezTo>
                    <a:pt x="7172" y="7238"/>
                    <a:pt x="7229" y="7152"/>
                    <a:pt x="7229" y="715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8" name="任意多边形: 形状 568"/>
            <p:cNvSpPr/>
            <p:nvPr>
              <p:custDataLst>
                <p:tags r:id="rId39"/>
              </p:custDataLst>
            </p:nvPr>
          </p:nvSpPr>
          <p:spPr>
            <a:xfrm>
              <a:off x="8264547" y="807846"/>
              <a:ext cx="9525" cy="9525"/>
            </a:xfrm>
            <a:custGeom>
              <a:gdLst>
                <a:gd name="connsiteX0" fmla="*/ 10154 w 9525"/>
                <a:gd name="connsiteY0" fmla="*/ 7144 h 9525"/>
                <a:gd name="connsiteX1" fmla="*/ 7144 w 9525"/>
                <a:gd name="connsiteY1" fmla="*/ 10916 h 9525"/>
                <a:gd name="connsiteX2" fmla="*/ 9468 w 9525"/>
                <a:gd name="connsiteY2" fmla="*/ 11497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10154" y="7144"/>
                  </a:moveTo>
                  <a:lnTo>
                    <a:pt x="7144" y="10916"/>
                  </a:lnTo>
                  <a:lnTo>
                    <a:pt x="9468" y="114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9" name="任意多边形: 形状 569"/>
            <p:cNvSpPr/>
            <p:nvPr>
              <p:custDataLst>
                <p:tags r:id="rId40"/>
              </p:custDataLst>
            </p:nvPr>
          </p:nvSpPr>
          <p:spPr>
            <a:xfrm>
              <a:off x="8235048" y="1158261"/>
              <a:ext cx="9525" cy="9525"/>
            </a:xfrm>
            <a:custGeom>
              <a:gdLst>
                <a:gd name="connsiteX0" fmla="*/ 7144 w 9525"/>
                <a:gd name="connsiteY0" fmla="*/ 8173 h 9525"/>
                <a:gd name="connsiteX1" fmla="*/ 9449 w 9525"/>
                <a:gd name="connsiteY1" fmla="*/ 7154 h 9525"/>
                <a:gd name="connsiteX2" fmla="*/ 7144 w 9525"/>
                <a:gd name="connsiteY2" fmla="*/ 8173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8173"/>
                  </a:moveTo>
                  <a:lnTo>
                    <a:pt x="9449" y="7154"/>
                  </a:lnTo>
                  <a:cubicBezTo>
                    <a:pt x="8544" y="7097"/>
                    <a:pt x="7715" y="7268"/>
                    <a:pt x="7144" y="8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0" name="任意多边形: 形状 570"/>
            <p:cNvSpPr/>
            <p:nvPr>
              <p:custDataLst>
                <p:tags r:id="rId41"/>
              </p:custDataLst>
            </p:nvPr>
          </p:nvSpPr>
          <p:spPr>
            <a:xfrm>
              <a:off x="8312610" y="1269037"/>
              <a:ext cx="9525" cy="9525"/>
            </a:xfrm>
            <a:custGeom>
              <a:gdLst>
                <a:gd name="connsiteX0" fmla="*/ 9287 w 9525"/>
                <a:gd name="connsiteY0" fmla="*/ 9268 h 9525"/>
                <a:gd name="connsiteX1" fmla="*/ 7144 w 9525"/>
                <a:gd name="connsiteY1" fmla="*/ 7144 h 9525"/>
                <a:gd name="connsiteX2" fmla="*/ 9287 w 9525"/>
                <a:gd name="connsiteY2" fmla="*/ 9268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9287" y="9268"/>
                  </a:moveTo>
                  <a:lnTo>
                    <a:pt x="7144" y="7144"/>
                  </a:lnTo>
                  <a:cubicBezTo>
                    <a:pt x="7572" y="8087"/>
                    <a:pt x="8411" y="8753"/>
                    <a:pt x="9287" y="92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1" name="任意多边形: 形状 571"/>
            <p:cNvSpPr/>
            <p:nvPr>
              <p:custDataLst>
                <p:tags r:id="rId42"/>
              </p:custDataLst>
            </p:nvPr>
          </p:nvSpPr>
          <p:spPr>
            <a:xfrm>
              <a:off x="8221951" y="1120323"/>
              <a:ext cx="447675" cy="247650"/>
            </a:xfrm>
            <a:custGeom>
              <a:gdLst>
                <a:gd name="connsiteX0" fmla="*/ 406994 w 447675"/>
                <a:gd name="connsiteY0" fmla="*/ 241079 h 247650"/>
                <a:gd name="connsiteX1" fmla="*/ 431692 w 447675"/>
                <a:gd name="connsiteY1" fmla="*/ 227801 h 247650"/>
                <a:gd name="connsiteX2" fmla="*/ 431749 w 447675"/>
                <a:gd name="connsiteY2" fmla="*/ 230411 h 247650"/>
                <a:gd name="connsiteX3" fmla="*/ 438674 w 447675"/>
                <a:gd name="connsiteY3" fmla="*/ 218485 h 247650"/>
                <a:gd name="connsiteX4" fmla="*/ 437055 w 447675"/>
                <a:gd name="connsiteY4" fmla="*/ 221181 h 247650"/>
                <a:gd name="connsiteX5" fmla="*/ 419757 w 447675"/>
                <a:gd name="connsiteY5" fmla="*/ 219600 h 247650"/>
                <a:gd name="connsiteX6" fmla="*/ 408413 w 447675"/>
                <a:gd name="connsiteY6" fmla="*/ 228182 h 247650"/>
                <a:gd name="connsiteX7" fmla="*/ 396850 w 447675"/>
                <a:gd name="connsiteY7" fmla="*/ 232906 h 247650"/>
                <a:gd name="connsiteX8" fmla="*/ 394021 w 447675"/>
                <a:gd name="connsiteY8" fmla="*/ 229115 h 247650"/>
                <a:gd name="connsiteX9" fmla="*/ 376114 w 447675"/>
                <a:gd name="connsiteY9" fmla="*/ 239488 h 247650"/>
                <a:gd name="connsiteX10" fmla="*/ 358864 w 447675"/>
                <a:gd name="connsiteY10" fmla="*/ 234268 h 247650"/>
                <a:gd name="connsiteX11" fmla="*/ 334013 w 447675"/>
                <a:gd name="connsiteY11" fmla="*/ 233944 h 247650"/>
                <a:gd name="connsiteX12" fmla="*/ 302895 w 447675"/>
                <a:gd name="connsiteY12" fmla="*/ 235697 h 247650"/>
                <a:gd name="connsiteX13" fmla="*/ 295827 w 447675"/>
                <a:gd name="connsiteY13" fmla="*/ 228753 h 247650"/>
                <a:gd name="connsiteX14" fmla="*/ 278482 w 447675"/>
                <a:gd name="connsiteY14" fmla="*/ 229591 h 247650"/>
                <a:gd name="connsiteX15" fmla="*/ 261357 w 447675"/>
                <a:gd name="connsiteY15" fmla="*/ 231592 h 247650"/>
                <a:gd name="connsiteX16" fmla="*/ 244621 w 447675"/>
                <a:gd name="connsiteY16" fmla="*/ 224838 h 247650"/>
                <a:gd name="connsiteX17" fmla="*/ 249060 w 447675"/>
                <a:gd name="connsiteY17" fmla="*/ 224057 h 247650"/>
                <a:gd name="connsiteX18" fmla="*/ 233839 w 447675"/>
                <a:gd name="connsiteY18" fmla="*/ 219047 h 247650"/>
                <a:gd name="connsiteX19" fmla="*/ 221409 w 447675"/>
                <a:gd name="connsiteY19" fmla="*/ 222562 h 247650"/>
                <a:gd name="connsiteX20" fmla="*/ 207778 w 447675"/>
                <a:gd name="connsiteY20" fmla="*/ 207389 h 247650"/>
                <a:gd name="connsiteX21" fmla="*/ 189709 w 447675"/>
                <a:gd name="connsiteY21" fmla="*/ 206389 h 247650"/>
                <a:gd name="connsiteX22" fmla="*/ 192576 w 447675"/>
                <a:gd name="connsiteY22" fmla="*/ 212408 h 247650"/>
                <a:gd name="connsiteX23" fmla="*/ 177946 w 447675"/>
                <a:gd name="connsiteY23" fmla="*/ 207608 h 247650"/>
                <a:gd name="connsiteX24" fmla="*/ 163278 w 447675"/>
                <a:gd name="connsiteY24" fmla="*/ 204112 h 247650"/>
                <a:gd name="connsiteX25" fmla="*/ 167945 w 447675"/>
                <a:gd name="connsiteY25" fmla="*/ 199845 h 247650"/>
                <a:gd name="connsiteX26" fmla="*/ 192157 w 447675"/>
                <a:gd name="connsiteY26" fmla="*/ 202950 h 247650"/>
                <a:gd name="connsiteX27" fmla="*/ 151933 w 447675"/>
                <a:gd name="connsiteY27" fmla="*/ 184748 h 247650"/>
                <a:gd name="connsiteX28" fmla="*/ 152352 w 447675"/>
                <a:gd name="connsiteY28" fmla="*/ 180109 h 247650"/>
                <a:gd name="connsiteX29" fmla="*/ 122806 w 447675"/>
                <a:gd name="connsiteY29" fmla="*/ 163555 h 247650"/>
                <a:gd name="connsiteX30" fmla="*/ 127121 w 447675"/>
                <a:gd name="connsiteY30" fmla="*/ 162031 h 247650"/>
                <a:gd name="connsiteX31" fmla="*/ 113281 w 447675"/>
                <a:gd name="connsiteY31" fmla="*/ 152163 h 247650"/>
                <a:gd name="connsiteX32" fmla="*/ 97365 w 447675"/>
                <a:gd name="connsiteY32" fmla="*/ 137351 h 247650"/>
                <a:gd name="connsiteX33" fmla="*/ 94898 w 447675"/>
                <a:gd name="connsiteY33" fmla="*/ 141295 h 247650"/>
                <a:gd name="connsiteX34" fmla="*/ 74686 w 447675"/>
                <a:gd name="connsiteY34" fmla="*/ 116358 h 247650"/>
                <a:gd name="connsiteX35" fmla="*/ 54540 w 447675"/>
                <a:gd name="connsiteY35" fmla="*/ 106328 h 247650"/>
                <a:gd name="connsiteX36" fmla="*/ 57855 w 447675"/>
                <a:gd name="connsiteY36" fmla="*/ 101118 h 247650"/>
                <a:gd name="connsiteX37" fmla="*/ 79448 w 447675"/>
                <a:gd name="connsiteY37" fmla="*/ 114072 h 247650"/>
                <a:gd name="connsiteX38" fmla="*/ 57569 w 447675"/>
                <a:gd name="connsiteY38" fmla="*/ 92108 h 247650"/>
                <a:gd name="connsiteX39" fmla="*/ 63275 w 447675"/>
                <a:gd name="connsiteY39" fmla="*/ 91774 h 247650"/>
                <a:gd name="connsiteX40" fmla="*/ 53111 w 447675"/>
                <a:gd name="connsiteY40" fmla="*/ 84916 h 247650"/>
                <a:gd name="connsiteX41" fmla="*/ 45520 w 447675"/>
                <a:gd name="connsiteY41" fmla="*/ 75629 h 247650"/>
                <a:gd name="connsiteX42" fmla="*/ 49149 w 447675"/>
                <a:gd name="connsiteY42" fmla="*/ 74896 h 247650"/>
                <a:gd name="connsiteX43" fmla="*/ 39662 w 447675"/>
                <a:gd name="connsiteY43" fmla="*/ 57675 h 247650"/>
                <a:gd name="connsiteX44" fmla="*/ 32023 w 447675"/>
                <a:gd name="connsiteY44" fmla="*/ 39158 h 247650"/>
                <a:gd name="connsiteX45" fmla="*/ 27975 w 447675"/>
                <a:gd name="connsiteY45" fmla="*/ 30347 h 247650"/>
                <a:gd name="connsiteX46" fmla="*/ 24336 w 447675"/>
                <a:gd name="connsiteY46" fmla="*/ 21794 h 247650"/>
                <a:gd name="connsiteX47" fmla="*/ 15192 w 447675"/>
                <a:gd name="connsiteY47" fmla="*/ 7183 h 247650"/>
                <a:gd name="connsiteX48" fmla="*/ 7144 w 447675"/>
                <a:gd name="connsiteY48" fmla="*/ 19813 h 247650"/>
                <a:gd name="connsiteX49" fmla="*/ 17269 w 447675"/>
                <a:gd name="connsiteY49" fmla="*/ 32833 h 247650"/>
                <a:gd name="connsiteX50" fmla="*/ 27613 w 447675"/>
                <a:gd name="connsiteY50" fmla="*/ 42920 h 247650"/>
                <a:gd name="connsiteX51" fmla="*/ 22574 w 447675"/>
                <a:gd name="connsiteY51" fmla="*/ 45111 h 247650"/>
                <a:gd name="connsiteX52" fmla="*/ 33766 w 447675"/>
                <a:gd name="connsiteY52" fmla="*/ 47750 h 247650"/>
                <a:gd name="connsiteX53" fmla="*/ 38586 w 447675"/>
                <a:gd name="connsiteY53" fmla="*/ 61570 h 247650"/>
                <a:gd name="connsiteX54" fmla="*/ 26070 w 447675"/>
                <a:gd name="connsiteY54" fmla="*/ 61313 h 247650"/>
                <a:gd name="connsiteX55" fmla="*/ 32137 w 447675"/>
                <a:gd name="connsiteY55" fmla="*/ 66952 h 247650"/>
                <a:gd name="connsiteX56" fmla="*/ 29670 w 447675"/>
                <a:gd name="connsiteY56" fmla="*/ 70943 h 247650"/>
                <a:gd name="connsiteX57" fmla="*/ 48892 w 447675"/>
                <a:gd name="connsiteY57" fmla="*/ 100747 h 247650"/>
                <a:gd name="connsiteX58" fmla="*/ 46806 w 447675"/>
                <a:gd name="connsiteY58" fmla="*/ 97099 h 247650"/>
                <a:gd name="connsiteX59" fmla="*/ 44958 w 447675"/>
                <a:gd name="connsiteY59" fmla="*/ 93298 h 247650"/>
                <a:gd name="connsiteX60" fmla="*/ 52892 w 447675"/>
                <a:gd name="connsiteY60" fmla="*/ 98089 h 247650"/>
                <a:gd name="connsiteX61" fmla="*/ 56702 w 447675"/>
                <a:gd name="connsiteY61" fmla="*/ 112929 h 247650"/>
                <a:gd name="connsiteX62" fmla="*/ 74981 w 447675"/>
                <a:gd name="connsiteY62" fmla="*/ 122911 h 247650"/>
                <a:gd name="connsiteX63" fmla="*/ 79829 w 447675"/>
                <a:gd name="connsiteY63" fmla="*/ 140723 h 247650"/>
                <a:gd name="connsiteX64" fmla="*/ 96803 w 447675"/>
                <a:gd name="connsiteY64" fmla="*/ 150153 h 247650"/>
                <a:gd name="connsiteX65" fmla="*/ 103365 w 447675"/>
                <a:gd name="connsiteY65" fmla="*/ 159668 h 247650"/>
                <a:gd name="connsiteX66" fmla="*/ 99984 w 447675"/>
                <a:gd name="connsiteY66" fmla="*/ 158001 h 247650"/>
                <a:gd name="connsiteX67" fmla="*/ 103375 w 447675"/>
                <a:gd name="connsiteY67" fmla="*/ 161402 h 247650"/>
                <a:gd name="connsiteX68" fmla="*/ 101860 w 447675"/>
                <a:gd name="connsiteY68" fmla="*/ 161821 h 247650"/>
                <a:gd name="connsiteX69" fmla="*/ 110023 w 447675"/>
                <a:gd name="connsiteY69" fmla="*/ 167517 h 247650"/>
                <a:gd name="connsiteX70" fmla="*/ 104480 w 447675"/>
                <a:gd name="connsiteY70" fmla="*/ 165460 h 247650"/>
                <a:gd name="connsiteX71" fmla="*/ 129731 w 447675"/>
                <a:gd name="connsiteY71" fmla="*/ 181195 h 247650"/>
                <a:gd name="connsiteX72" fmla="*/ 144923 w 447675"/>
                <a:gd name="connsiteY72" fmla="*/ 180671 h 247650"/>
                <a:gd name="connsiteX73" fmla="*/ 151000 w 447675"/>
                <a:gd name="connsiteY73" fmla="*/ 192377 h 247650"/>
                <a:gd name="connsiteX74" fmla="*/ 167002 w 447675"/>
                <a:gd name="connsiteY74" fmla="*/ 200369 h 247650"/>
                <a:gd name="connsiteX75" fmla="*/ 156181 w 447675"/>
                <a:gd name="connsiteY75" fmla="*/ 201969 h 247650"/>
                <a:gd name="connsiteX76" fmla="*/ 182223 w 447675"/>
                <a:gd name="connsiteY76" fmla="*/ 211923 h 247650"/>
                <a:gd name="connsiteX77" fmla="*/ 182432 w 447675"/>
                <a:gd name="connsiteY77" fmla="*/ 216647 h 247650"/>
                <a:gd name="connsiteX78" fmla="*/ 195177 w 447675"/>
                <a:gd name="connsiteY78" fmla="*/ 220743 h 247650"/>
                <a:gd name="connsiteX79" fmla="*/ 196291 w 447675"/>
                <a:gd name="connsiteY79" fmla="*/ 217028 h 247650"/>
                <a:gd name="connsiteX80" fmla="*/ 219218 w 447675"/>
                <a:gd name="connsiteY80" fmla="*/ 231630 h 247650"/>
                <a:gd name="connsiteX81" fmla="*/ 230696 w 447675"/>
                <a:gd name="connsiteY81" fmla="*/ 228058 h 247650"/>
                <a:gd name="connsiteX82" fmla="*/ 250269 w 447675"/>
                <a:gd name="connsiteY82" fmla="*/ 236373 h 247650"/>
                <a:gd name="connsiteX83" fmla="*/ 270586 w 447675"/>
                <a:gd name="connsiteY83" fmla="*/ 233011 h 247650"/>
                <a:gd name="connsiteX84" fmla="*/ 281388 w 447675"/>
                <a:gd name="connsiteY84" fmla="*/ 238097 h 247650"/>
                <a:gd name="connsiteX85" fmla="*/ 275901 w 447675"/>
                <a:gd name="connsiteY85" fmla="*/ 239945 h 247650"/>
                <a:gd name="connsiteX86" fmla="*/ 295142 w 447675"/>
                <a:gd name="connsiteY86" fmla="*/ 241221 h 247650"/>
                <a:gd name="connsiteX87" fmla="*/ 304914 w 447675"/>
                <a:gd name="connsiteY87" fmla="*/ 247956 h 247650"/>
                <a:gd name="connsiteX88" fmla="*/ 332270 w 447675"/>
                <a:gd name="connsiteY88" fmla="*/ 247670 h 247650"/>
                <a:gd name="connsiteX89" fmla="*/ 351777 w 447675"/>
                <a:gd name="connsiteY89" fmla="*/ 242498 h 247650"/>
                <a:gd name="connsiteX90" fmla="*/ 339814 w 447675"/>
                <a:gd name="connsiteY90" fmla="*/ 241707 h 247650"/>
                <a:gd name="connsiteX91" fmla="*/ 323974 w 447675"/>
                <a:gd name="connsiteY91" fmla="*/ 240097 h 247650"/>
                <a:gd name="connsiteX92" fmla="*/ 328841 w 447675"/>
                <a:gd name="connsiteY92" fmla="*/ 235897 h 247650"/>
                <a:gd name="connsiteX93" fmla="*/ 342529 w 447675"/>
                <a:gd name="connsiteY93" fmla="*/ 238069 h 247650"/>
                <a:gd name="connsiteX94" fmla="*/ 356311 w 447675"/>
                <a:gd name="connsiteY94" fmla="*/ 237811 h 247650"/>
                <a:gd name="connsiteX95" fmla="*/ 355359 w 447675"/>
                <a:gd name="connsiteY95" fmla="*/ 246184 h 247650"/>
                <a:gd name="connsiteX96" fmla="*/ 369627 w 447675"/>
                <a:gd name="connsiteY96" fmla="*/ 247432 h 247650"/>
                <a:gd name="connsiteX97" fmla="*/ 382676 w 447675"/>
                <a:gd name="connsiteY97" fmla="*/ 243184 h 247650"/>
                <a:gd name="connsiteX98" fmla="*/ 406994 w 447675"/>
                <a:gd name="connsiteY98" fmla="*/ 241079 h 247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</a:cxnLst>
              <a:rect l="l" t="t" r="r" b="b"/>
              <a:pathLst>
                <a:path w="447675" h="247650">
                  <a:moveTo>
                    <a:pt x="406994" y="241079"/>
                  </a:moveTo>
                  <a:cubicBezTo>
                    <a:pt x="415519" y="238259"/>
                    <a:pt x="426501" y="233173"/>
                    <a:pt x="431692" y="227801"/>
                  </a:cubicBezTo>
                  <a:lnTo>
                    <a:pt x="431749" y="230411"/>
                  </a:lnTo>
                  <a:cubicBezTo>
                    <a:pt x="436083" y="228134"/>
                    <a:pt x="449294" y="220219"/>
                    <a:pt x="438674" y="218485"/>
                  </a:cubicBezTo>
                  <a:lnTo>
                    <a:pt x="437055" y="221181"/>
                  </a:lnTo>
                  <a:cubicBezTo>
                    <a:pt x="427511" y="227524"/>
                    <a:pt x="428225" y="219104"/>
                    <a:pt x="419757" y="219600"/>
                  </a:cubicBezTo>
                  <a:cubicBezTo>
                    <a:pt x="415023" y="221409"/>
                    <a:pt x="411766" y="225124"/>
                    <a:pt x="408413" y="228182"/>
                  </a:cubicBezTo>
                  <a:cubicBezTo>
                    <a:pt x="405022" y="230973"/>
                    <a:pt x="401574" y="233344"/>
                    <a:pt x="396850" y="232906"/>
                  </a:cubicBezTo>
                  <a:cubicBezTo>
                    <a:pt x="392925" y="233820"/>
                    <a:pt x="393163" y="231182"/>
                    <a:pt x="394021" y="229115"/>
                  </a:cubicBezTo>
                  <a:cubicBezTo>
                    <a:pt x="384972" y="229782"/>
                    <a:pt x="382362" y="237611"/>
                    <a:pt x="376114" y="239488"/>
                  </a:cubicBezTo>
                  <a:cubicBezTo>
                    <a:pt x="373837" y="230020"/>
                    <a:pt x="367132" y="231658"/>
                    <a:pt x="358864" y="234268"/>
                  </a:cubicBezTo>
                  <a:cubicBezTo>
                    <a:pt x="350653" y="236754"/>
                    <a:pt x="340652" y="240821"/>
                    <a:pt x="334013" y="233944"/>
                  </a:cubicBezTo>
                  <a:cubicBezTo>
                    <a:pt x="325422" y="234897"/>
                    <a:pt x="314144" y="233154"/>
                    <a:pt x="302895" y="235697"/>
                  </a:cubicBezTo>
                  <a:cubicBezTo>
                    <a:pt x="309172" y="231830"/>
                    <a:pt x="292760" y="233744"/>
                    <a:pt x="295827" y="228753"/>
                  </a:cubicBezTo>
                  <a:cubicBezTo>
                    <a:pt x="293580" y="234049"/>
                    <a:pt x="285912" y="231611"/>
                    <a:pt x="278482" y="229591"/>
                  </a:cubicBezTo>
                  <a:cubicBezTo>
                    <a:pt x="270958" y="227915"/>
                    <a:pt x="264014" y="224753"/>
                    <a:pt x="261357" y="231592"/>
                  </a:cubicBezTo>
                  <a:cubicBezTo>
                    <a:pt x="247812" y="224029"/>
                    <a:pt x="260490" y="232335"/>
                    <a:pt x="244621" y="224838"/>
                  </a:cubicBezTo>
                  <a:cubicBezTo>
                    <a:pt x="245107" y="223333"/>
                    <a:pt x="247879" y="224048"/>
                    <a:pt x="249060" y="224057"/>
                  </a:cubicBezTo>
                  <a:cubicBezTo>
                    <a:pt x="243345" y="219657"/>
                    <a:pt x="237125" y="227239"/>
                    <a:pt x="233839" y="219047"/>
                  </a:cubicBezTo>
                  <a:cubicBezTo>
                    <a:pt x="221294" y="213323"/>
                    <a:pt x="230467" y="221838"/>
                    <a:pt x="221409" y="222562"/>
                  </a:cubicBezTo>
                  <a:cubicBezTo>
                    <a:pt x="208369" y="215914"/>
                    <a:pt x="212760" y="215837"/>
                    <a:pt x="207778" y="207389"/>
                  </a:cubicBezTo>
                  <a:cubicBezTo>
                    <a:pt x="203959" y="212989"/>
                    <a:pt x="197568" y="206331"/>
                    <a:pt x="189709" y="206389"/>
                  </a:cubicBezTo>
                  <a:cubicBezTo>
                    <a:pt x="191138" y="207436"/>
                    <a:pt x="199520" y="212942"/>
                    <a:pt x="192576" y="212408"/>
                  </a:cubicBezTo>
                  <a:cubicBezTo>
                    <a:pt x="185137" y="208236"/>
                    <a:pt x="181594" y="207751"/>
                    <a:pt x="177946" y="207608"/>
                  </a:cubicBezTo>
                  <a:cubicBezTo>
                    <a:pt x="174241" y="207579"/>
                    <a:pt x="170640" y="207598"/>
                    <a:pt x="163278" y="204112"/>
                  </a:cubicBezTo>
                  <a:cubicBezTo>
                    <a:pt x="160030" y="193501"/>
                    <a:pt x="177079" y="212246"/>
                    <a:pt x="167945" y="199845"/>
                  </a:cubicBezTo>
                  <a:cubicBezTo>
                    <a:pt x="178060" y="202407"/>
                    <a:pt x="185118" y="205284"/>
                    <a:pt x="192157" y="202950"/>
                  </a:cubicBezTo>
                  <a:cubicBezTo>
                    <a:pt x="180118" y="197416"/>
                    <a:pt x="166164" y="189663"/>
                    <a:pt x="151933" y="184748"/>
                  </a:cubicBezTo>
                  <a:cubicBezTo>
                    <a:pt x="145580" y="179718"/>
                    <a:pt x="157372" y="183967"/>
                    <a:pt x="152352" y="180109"/>
                  </a:cubicBezTo>
                  <a:cubicBezTo>
                    <a:pt x="142685" y="169222"/>
                    <a:pt x="130169" y="173061"/>
                    <a:pt x="122806" y="163555"/>
                  </a:cubicBezTo>
                  <a:lnTo>
                    <a:pt x="127121" y="162031"/>
                  </a:lnTo>
                  <a:cubicBezTo>
                    <a:pt x="122568" y="162116"/>
                    <a:pt x="118253" y="157297"/>
                    <a:pt x="113281" y="152163"/>
                  </a:cubicBezTo>
                  <a:cubicBezTo>
                    <a:pt x="108442" y="146857"/>
                    <a:pt x="102946" y="141199"/>
                    <a:pt x="97365" y="137351"/>
                  </a:cubicBezTo>
                  <a:cubicBezTo>
                    <a:pt x="97136" y="139971"/>
                    <a:pt x="96984" y="141723"/>
                    <a:pt x="94898" y="141295"/>
                  </a:cubicBezTo>
                  <a:cubicBezTo>
                    <a:pt x="101994" y="134808"/>
                    <a:pt x="78562" y="130808"/>
                    <a:pt x="74686" y="116358"/>
                  </a:cubicBezTo>
                  <a:cubicBezTo>
                    <a:pt x="70676" y="121121"/>
                    <a:pt x="60103" y="112720"/>
                    <a:pt x="54540" y="106328"/>
                  </a:cubicBezTo>
                  <a:cubicBezTo>
                    <a:pt x="54121" y="102976"/>
                    <a:pt x="56540" y="102023"/>
                    <a:pt x="57855" y="101118"/>
                  </a:cubicBezTo>
                  <a:cubicBezTo>
                    <a:pt x="63141" y="114082"/>
                    <a:pt x="70952" y="107662"/>
                    <a:pt x="79448" y="114072"/>
                  </a:cubicBezTo>
                  <a:cubicBezTo>
                    <a:pt x="71657" y="109176"/>
                    <a:pt x="65780" y="95641"/>
                    <a:pt x="57569" y="92108"/>
                  </a:cubicBezTo>
                  <a:lnTo>
                    <a:pt x="63275" y="91774"/>
                  </a:lnTo>
                  <a:cubicBezTo>
                    <a:pt x="59874" y="86850"/>
                    <a:pt x="56378" y="86050"/>
                    <a:pt x="53111" y="84916"/>
                  </a:cubicBezTo>
                  <a:cubicBezTo>
                    <a:pt x="49844" y="83802"/>
                    <a:pt x="46882" y="82287"/>
                    <a:pt x="45520" y="75629"/>
                  </a:cubicBezTo>
                  <a:lnTo>
                    <a:pt x="49149" y="74896"/>
                  </a:lnTo>
                  <a:cubicBezTo>
                    <a:pt x="45844" y="69467"/>
                    <a:pt x="42329" y="63818"/>
                    <a:pt x="39662" y="57675"/>
                  </a:cubicBezTo>
                  <a:cubicBezTo>
                    <a:pt x="37109" y="51493"/>
                    <a:pt x="34538" y="45245"/>
                    <a:pt x="32023" y="39158"/>
                  </a:cubicBezTo>
                  <a:cubicBezTo>
                    <a:pt x="30718" y="36148"/>
                    <a:pt x="29375" y="33195"/>
                    <a:pt x="27975" y="30347"/>
                  </a:cubicBezTo>
                  <a:cubicBezTo>
                    <a:pt x="26727" y="27433"/>
                    <a:pt x="25641" y="24518"/>
                    <a:pt x="24336" y="21794"/>
                  </a:cubicBezTo>
                  <a:cubicBezTo>
                    <a:pt x="21774" y="16317"/>
                    <a:pt x="18812" y="11364"/>
                    <a:pt x="15192" y="7183"/>
                  </a:cubicBezTo>
                  <a:cubicBezTo>
                    <a:pt x="11792" y="6373"/>
                    <a:pt x="9011" y="18460"/>
                    <a:pt x="7144" y="19813"/>
                  </a:cubicBezTo>
                  <a:cubicBezTo>
                    <a:pt x="10478" y="25328"/>
                    <a:pt x="13954" y="29300"/>
                    <a:pt x="17269" y="32833"/>
                  </a:cubicBezTo>
                  <a:cubicBezTo>
                    <a:pt x="20784" y="36291"/>
                    <a:pt x="24470" y="39196"/>
                    <a:pt x="27613" y="42920"/>
                  </a:cubicBezTo>
                  <a:lnTo>
                    <a:pt x="22574" y="45111"/>
                  </a:lnTo>
                  <a:cubicBezTo>
                    <a:pt x="26946" y="45521"/>
                    <a:pt x="33814" y="54665"/>
                    <a:pt x="33766" y="47750"/>
                  </a:cubicBezTo>
                  <a:cubicBezTo>
                    <a:pt x="39576" y="53284"/>
                    <a:pt x="31937" y="55160"/>
                    <a:pt x="38586" y="61570"/>
                  </a:cubicBezTo>
                  <a:cubicBezTo>
                    <a:pt x="33185" y="63694"/>
                    <a:pt x="30366" y="59180"/>
                    <a:pt x="26070" y="61313"/>
                  </a:cubicBezTo>
                  <a:cubicBezTo>
                    <a:pt x="26070" y="61313"/>
                    <a:pt x="31956" y="67066"/>
                    <a:pt x="32137" y="66952"/>
                  </a:cubicBezTo>
                  <a:cubicBezTo>
                    <a:pt x="28889" y="65904"/>
                    <a:pt x="32871" y="71905"/>
                    <a:pt x="29670" y="70943"/>
                  </a:cubicBezTo>
                  <a:cubicBezTo>
                    <a:pt x="43377" y="79735"/>
                    <a:pt x="37548" y="90003"/>
                    <a:pt x="48892" y="100747"/>
                  </a:cubicBezTo>
                  <a:cubicBezTo>
                    <a:pt x="48892" y="100747"/>
                    <a:pt x="47844" y="98918"/>
                    <a:pt x="46806" y="97099"/>
                  </a:cubicBezTo>
                  <a:cubicBezTo>
                    <a:pt x="45749" y="95289"/>
                    <a:pt x="44958" y="93298"/>
                    <a:pt x="44958" y="93298"/>
                  </a:cubicBezTo>
                  <a:cubicBezTo>
                    <a:pt x="47568" y="91650"/>
                    <a:pt x="49882" y="95813"/>
                    <a:pt x="52892" y="98089"/>
                  </a:cubicBezTo>
                  <a:cubicBezTo>
                    <a:pt x="51654" y="103919"/>
                    <a:pt x="53626" y="105538"/>
                    <a:pt x="56702" y="112929"/>
                  </a:cubicBezTo>
                  <a:cubicBezTo>
                    <a:pt x="62884" y="116644"/>
                    <a:pt x="69028" y="116406"/>
                    <a:pt x="74981" y="122911"/>
                  </a:cubicBezTo>
                  <a:cubicBezTo>
                    <a:pt x="69085" y="125416"/>
                    <a:pt x="82439" y="135999"/>
                    <a:pt x="79829" y="140723"/>
                  </a:cubicBezTo>
                  <a:cubicBezTo>
                    <a:pt x="85439" y="138113"/>
                    <a:pt x="93135" y="152096"/>
                    <a:pt x="96803" y="150153"/>
                  </a:cubicBezTo>
                  <a:cubicBezTo>
                    <a:pt x="101184" y="152467"/>
                    <a:pt x="105527" y="157316"/>
                    <a:pt x="103365" y="159668"/>
                  </a:cubicBezTo>
                  <a:cubicBezTo>
                    <a:pt x="102727" y="159335"/>
                    <a:pt x="101270" y="158821"/>
                    <a:pt x="99984" y="158001"/>
                  </a:cubicBezTo>
                  <a:lnTo>
                    <a:pt x="103375" y="161402"/>
                  </a:lnTo>
                  <a:cubicBezTo>
                    <a:pt x="102575" y="161611"/>
                    <a:pt x="102356" y="162107"/>
                    <a:pt x="101860" y="161821"/>
                  </a:cubicBezTo>
                  <a:cubicBezTo>
                    <a:pt x="104956" y="164821"/>
                    <a:pt x="107880" y="161535"/>
                    <a:pt x="110023" y="167517"/>
                  </a:cubicBezTo>
                  <a:cubicBezTo>
                    <a:pt x="108956" y="168708"/>
                    <a:pt x="106709" y="166669"/>
                    <a:pt x="104480" y="165460"/>
                  </a:cubicBezTo>
                  <a:cubicBezTo>
                    <a:pt x="112214" y="174356"/>
                    <a:pt x="125568" y="171194"/>
                    <a:pt x="129731" y="181195"/>
                  </a:cubicBezTo>
                  <a:cubicBezTo>
                    <a:pt x="132959" y="180052"/>
                    <a:pt x="143523" y="187634"/>
                    <a:pt x="144923" y="180671"/>
                  </a:cubicBezTo>
                  <a:cubicBezTo>
                    <a:pt x="146437" y="184548"/>
                    <a:pt x="142323" y="188234"/>
                    <a:pt x="151000" y="192377"/>
                  </a:cubicBezTo>
                  <a:cubicBezTo>
                    <a:pt x="158534" y="190634"/>
                    <a:pt x="159029" y="199597"/>
                    <a:pt x="167002" y="200369"/>
                  </a:cubicBezTo>
                  <a:cubicBezTo>
                    <a:pt x="155924" y="200264"/>
                    <a:pt x="166221" y="201731"/>
                    <a:pt x="156181" y="201969"/>
                  </a:cubicBezTo>
                  <a:cubicBezTo>
                    <a:pt x="160782" y="207217"/>
                    <a:pt x="172403" y="206522"/>
                    <a:pt x="182223" y="211923"/>
                  </a:cubicBezTo>
                  <a:cubicBezTo>
                    <a:pt x="182699" y="213570"/>
                    <a:pt x="181937" y="214990"/>
                    <a:pt x="182432" y="216647"/>
                  </a:cubicBezTo>
                  <a:cubicBezTo>
                    <a:pt x="187147" y="216809"/>
                    <a:pt x="193338" y="214875"/>
                    <a:pt x="195177" y="220743"/>
                  </a:cubicBezTo>
                  <a:lnTo>
                    <a:pt x="196291" y="217028"/>
                  </a:lnTo>
                  <a:cubicBezTo>
                    <a:pt x="202263" y="222514"/>
                    <a:pt x="212874" y="224781"/>
                    <a:pt x="219218" y="231630"/>
                  </a:cubicBezTo>
                  <a:lnTo>
                    <a:pt x="230696" y="228058"/>
                  </a:lnTo>
                  <a:cubicBezTo>
                    <a:pt x="235401" y="234211"/>
                    <a:pt x="242878" y="236068"/>
                    <a:pt x="250269" y="236373"/>
                  </a:cubicBezTo>
                  <a:cubicBezTo>
                    <a:pt x="257689" y="236640"/>
                    <a:pt x="265090" y="235030"/>
                    <a:pt x="270586" y="233011"/>
                  </a:cubicBezTo>
                  <a:cubicBezTo>
                    <a:pt x="275025" y="234306"/>
                    <a:pt x="281683" y="236440"/>
                    <a:pt x="281388" y="238097"/>
                  </a:cubicBezTo>
                  <a:cubicBezTo>
                    <a:pt x="280226" y="238497"/>
                    <a:pt x="278206" y="239326"/>
                    <a:pt x="275901" y="239945"/>
                  </a:cubicBezTo>
                  <a:cubicBezTo>
                    <a:pt x="282616" y="241259"/>
                    <a:pt x="290465" y="246670"/>
                    <a:pt x="295142" y="241221"/>
                  </a:cubicBezTo>
                  <a:cubicBezTo>
                    <a:pt x="302324" y="240459"/>
                    <a:pt x="299733" y="246155"/>
                    <a:pt x="304914" y="247956"/>
                  </a:cubicBezTo>
                  <a:cubicBezTo>
                    <a:pt x="312553" y="244088"/>
                    <a:pt x="322888" y="246174"/>
                    <a:pt x="332270" y="247670"/>
                  </a:cubicBezTo>
                  <a:cubicBezTo>
                    <a:pt x="341605" y="249508"/>
                    <a:pt x="349844" y="249022"/>
                    <a:pt x="351777" y="242498"/>
                  </a:cubicBezTo>
                  <a:cubicBezTo>
                    <a:pt x="348882" y="242574"/>
                    <a:pt x="344653" y="242298"/>
                    <a:pt x="339814" y="241707"/>
                  </a:cubicBezTo>
                  <a:cubicBezTo>
                    <a:pt x="334966" y="240878"/>
                    <a:pt x="329498" y="240088"/>
                    <a:pt x="323974" y="240097"/>
                  </a:cubicBezTo>
                  <a:cubicBezTo>
                    <a:pt x="326955" y="238659"/>
                    <a:pt x="324803" y="235983"/>
                    <a:pt x="328841" y="235897"/>
                  </a:cubicBezTo>
                  <a:cubicBezTo>
                    <a:pt x="334289" y="235811"/>
                    <a:pt x="338385" y="237297"/>
                    <a:pt x="342529" y="238069"/>
                  </a:cubicBezTo>
                  <a:cubicBezTo>
                    <a:pt x="346672" y="238716"/>
                    <a:pt x="350872" y="239174"/>
                    <a:pt x="356311" y="237811"/>
                  </a:cubicBezTo>
                  <a:lnTo>
                    <a:pt x="355359" y="246184"/>
                  </a:lnTo>
                  <a:cubicBezTo>
                    <a:pt x="360264" y="248041"/>
                    <a:pt x="365055" y="248146"/>
                    <a:pt x="369627" y="247432"/>
                  </a:cubicBezTo>
                  <a:cubicBezTo>
                    <a:pt x="374209" y="246822"/>
                    <a:pt x="378552" y="245174"/>
                    <a:pt x="382676" y="243184"/>
                  </a:cubicBezTo>
                  <a:cubicBezTo>
                    <a:pt x="390973" y="239488"/>
                    <a:pt x="398440" y="236373"/>
                    <a:pt x="406994" y="24107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2" name="任意多边形: 形状 572"/>
            <p:cNvSpPr/>
            <p:nvPr>
              <p:custDataLst>
                <p:tags r:id="rId43"/>
              </p:custDataLst>
            </p:nvPr>
          </p:nvSpPr>
          <p:spPr>
            <a:xfrm>
              <a:off x="8478660" y="1351676"/>
              <a:ext cx="19050" cy="19050"/>
            </a:xfrm>
            <a:custGeom>
              <a:gdLst>
                <a:gd name="connsiteX0" fmla="*/ 7144 w 19050"/>
                <a:gd name="connsiteY0" fmla="*/ 7144 h 19050"/>
                <a:gd name="connsiteX1" fmla="*/ 14268 w 19050"/>
                <a:gd name="connsiteY1" fmla="*/ 13164 h 19050"/>
                <a:gd name="connsiteX2" fmla="*/ 14126 w 19050"/>
                <a:gd name="connsiteY2" fmla="*/ 9525 h 19050"/>
                <a:gd name="connsiteX3" fmla="*/ 7144 w 19050"/>
                <a:gd name="connsiteY3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7144" y="7144"/>
                  </a:moveTo>
                  <a:cubicBezTo>
                    <a:pt x="7144" y="7144"/>
                    <a:pt x="14192" y="13402"/>
                    <a:pt x="14268" y="13164"/>
                  </a:cubicBezTo>
                  <a:lnTo>
                    <a:pt x="14126" y="9525"/>
                  </a:lnTo>
                  <a:cubicBezTo>
                    <a:pt x="11554" y="9554"/>
                    <a:pt x="9058" y="8868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3" name="任意多边形: 形状 573"/>
            <p:cNvSpPr/>
            <p:nvPr>
              <p:custDataLst>
                <p:tags r:id="rId44"/>
              </p:custDataLst>
            </p:nvPr>
          </p:nvSpPr>
          <p:spPr>
            <a:xfrm>
              <a:off x="8485594" y="1352812"/>
              <a:ext cx="19050" cy="9525"/>
            </a:xfrm>
            <a:custGeom>
              <a:gdLst>
                <a:gd name="connsiteX0" fmla="*/ 7201 w 19050"/>
                <a:gd name="connsiteY0" fmla="*/ 8380 h 9525"/>
                <a:gd name="connsiteX1" fmla="*/ 12230 w 19050"/>
                <a:gd name="connsiteY1" fmla="*/ 7437 h 9525"/>
                <a:gd name="connsiteX2" fmla="*/ 7144 w 19050"/>
                <a:gd name="connsiteY2" fmla="*/ 7466 h 9525"/>
                <a:gd name="connsiteX3" fmla="*/ 7201 w 19050"/>
                <a:gd name="connsiteY3" fmla="*/ 8380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9525">
                  <a:moveTo>
                    <a:pt x="7201" y="8380"/>
                  </a:moveTo>
                  <a:cubicBezTo>
                    <a:pt x="8925" y="8285"/>
                    <a:pt x="10630" y="7895"/>
                    <a:pt x="12230" y="7437"/>
                  </a:cubicBezTo>
                  <a:cubicBezTo>
                    <a:pt x="10478" y="7094"/>
                    <a:pt x="8753" y="6990"/>
                    <a:pt x="7144" y="7466"/>
                  </a:cubicBezTo>
                  <a:lnTo>
                    <a:pt x="7201" y="838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4" name="任意多边形: 形状 574"/>
            <p:cNvSpPr/>
            <p:nvPr>
              <p:custDataLst>
                <p:tags r:id="rId45"/>
              </p:custDataLst>
            </p:nvPr>
          </p:nvSpPr>
          <p:spPr>
            <a:xfrm>
              <a:off x="8653034" y="1342913"/>
              <a:ext cx="19050" cy="9525"/>
            </a:xfrm>
            <a:custGeom>
              <a:gdLst>
                <a:gd name="connsiteX0" fmla="*/ 7144 w 19050"/>
                <a:gd name="connsiteY0" fmla="*/ 9468 h 9525"/>
                <a:gd name="connsiteX1" fmla="*/ 15669 w 19050"/>
                <a:gd name="connsiteY1" fmla="*/ 7144 h 9525"/>
                <a:gd name="connsiteX2" fmla="*/ 7144 w 19050"/>
                <a:gd name="connsiteY2" fmla="*/ 9468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7144" y="9468"/>
                  </a:moveTo>
                  <a:cubicBezTo>
                    <a:pt x="8944" y="9268"/>
                    <a:pt x="12640" y="9306"/>
                    <a:pt x="15669" y="7144"/>
                  </a:cubicBezTo>
                  <a:cubicBezTo>
                    <a:pt x="13240" y="7172"/>
                    <a:pt x="8525" y="7725"/>
                    <a:pt x="7144" y="94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5" name="任意多边形: 形状 575"/>
            <p:cNvSpPr/>
            <p:nvPr>
              <p:custDataLst>
                <p:tags r:id="rId46"/>
              </p:custDataLst>
            </p:nvPr>
          </p:nvSpPr>
          <p:spPr>
            <a:xfrm>
              <a:off x="8656853" y="1340256"/>
              <a:ext cx="9525" cy="9525"/>
            </a:xfrm>
            <a:custGeom>
              <a:gdLst>
                <a:gd name="connsiteX0" fmla="*/ 11649 w 9525"/>
                <a:gd name="connsiteY0" fmla="*/ 7144 h 9525"/>
                <a:gd name="connsiteX1" fmla="*/ 7430 w 9525"/>
                <a:gd name="connsiteY1" fmla="*/ 7153 h 9525"/>
                <a:gd name="connsiteX2" fmla="*/ 7144 w 9525"/>
                <a:gd name="connsiteY2" fmla="*/ 8220 h 9525"/>
                <a:gd name="connsiteX3" fmla="*/ 9420 w 9525"/>
                <a:gd name="connsiteY3" fmla="*/ 7772 h 9525"/>
                <a:gd name="connsiteX4" fmla="*/ 11649 w 9525"/>
                <a:gd name="connsiteY4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5" h="9525">
                  <a:moveTo>
                    <a:pt x="11649" y="7144"/>
                  </a:moveTo>
                  <a:cubicBezTo>
                    <a:pt x="11649" y="7144"/>
                    <a:pt x="7458" y="7258"/>
                    <a:pt x="7430" y="7153"/>
                  </a:cubicBezTo>
                  <a:lnTo>
                    <a:pt x="7144" y="8220"/>
                  </a:lnTo>
                  <a:cubicBezTo>
                    <a:pt x="7144" y="8220"/>
                    <a:pt x="8296" y="8049"/>
                    <a:pt x="9420" y="7772"/>
                  </a:cubicBezTo>
                  <a:cubicBezTo>
                    <a:pt x="10535" y="7458"/>
                    <a:pt x="11649" y="7144"/>
                    <a:pt x="11649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6" name="任意多边形: 形状 576"/>
            <p:cNvSpPr/>
            <p:nvPr>
              <p:custDataLst>
                <p:tags r:id="rId47"/>
              </p:custDataLst>
            </p:nvPr>
          </p:nvSpPr>
          <p:spPr>
            <a:xfrm>
              <a:off x="8661187" y="1154127"/>
              <a:ext cx="200025" cy="190500"/>
            </a:xfrm>
            <a:custGeom>
              <a:gdLst>
                <a:gd name="connsiteX0" fmla="*/ 185576 w 200025"/>
                <a:gd name="connsiteY0" fmla="*/ 48731 h 190500"/>
                <a:gd name="connsiteX1" fmla="*/ 187843 w 200025"/>
                <a:gd name="connsiteY1" fmla="*/ 35272 h 190500"/>
                <a:gd name="connsiteX2" fmla="*/ 197368 w 200025"/>
                <a:gd name="connsiteY2" fmla="*/ 27090 h 190500"/>
                <a:gd name="connsiteX3" fmla="*/ 197406 w 200025"/>
                <a:gd name="connsiteY3" fmla="*/ 7297 h 190500"/>
                <a:gd name="connsiteX4" fmla="*/ 191967 w 200025"/>
                <a:gd name="connsiteY4" fmla="*/ 20423 h 190500"/>
                <a:gd name="connsiteX5" fmla="*/ 184299 w 200025"/>
                <a:gd name="connsiteY5" fmla="*/ 33577 h 190500"/>
                <a:gd name="connsiteX6" fmla="*/ 175993 w 200025"/>
                <a:gd name="connsiteY6" fmla="*/ 47274 h 190500"/>
                <a:gd name="connsiteX7" fmla="*/ 166126 w 200025"/>
                <a:gd name="connsiteY7" fmla="*/ 60552 h 190500"/>
                <a:gd name="connsiteX8" fmla="*/ 156162 w 200025"/>
                <a:gd name="connsiteY8" fmla="*/ 74106 h 190500"/>
                <a:gd name="connsiteX9" fmla="*/ 145313 w 200025"/>
                <a:gd name="connsiteY9" fmla="*/ 87012 h 190500"/>
                <a:gd name="connsiteX10" fmla="*/ 134941 w 200025"/>
                <a:gd name="connsiteY10" fmla="*/ 100138 h 190500"/>
                <a:gd name="connsiteX11" fmla="*/ 124511 w 200025"/>
                <a:gd name="connsiteY11" fmla="*/ 112768 h 190500"/>
                <a:gd name="connsiteX12" fmla="*/ 127187 w 200025"/>
                <a:gd name="connsiteY12" fmla="*/ 105634 h 190500"/>
                <a:gd name="connsiteX13" fmla="*/ 108375 w 200025"/>
                <a:gd name="connsiteY13" fmla="*/ 122731 h 190500"/>
                <a:gd name="connsiteX14" fmla="*/ 93745 w 200025"/>
                <a:gd name="connsiteY14" fmla="*/ 140628 h 190500"/>
                <a:gd name="connsiteX15" fmla="*/ 91640 w 200025"/>
                <a:gd name="connsiteY15" fmla="*/ 133456 h 190500"/>
                <a:gd name="connsiteX16" fmla="*/ 81315 w 200025"/>
                <a:gd name="connsiteY16" fmla="*/ 144419 h 190500"/>
                <a:gd name="connsiteX17" fmla="*/ 68066 w 200025"/>
                <a:gd name="connsiteY17" fmla="*/ 151668 h 190500"/>
                <a:gd name="connsiteX18" fmla="*/ 70380 w 200025"/>
                <a:gd name="connsiteY18" fmla="*/ 153630 h 190500"/>
                <a:gd name="connsiteX19" fmla="*/ 63960 w 200025"/>
                <a:gd name="connsiteY19" fmla="*/ 155992 h 190500"/>
                <a:gd name="connsiteX20" fmla="*/ 65551 w 200025"/>
                <a:gd name="connsiteY20" fmla="*/ 156526 h 190500"/>
                <a:gd name="connsiteX21" fmla="*/ 48606 w 200025"/>
                <a:gd name="connsiteY21" fmla="*/ 165746 h 190500"/>
                <a:gd name="connsiteX22" fmla="*/ 53045 w 200025"/>
                <a:gd name="connsiteY22" fmla="*/ 161888 h 190500"/>
                <a:gd name="connsiteX23" fmla="*/ 40748 w 200025"/>
                <a:gd name="connsiteY23" fmla="*/ 170537 h 190500"/>
                <a:gd name="connsiteX24" fmla="*/ 39624 w 200025"/>
                <a:gd name="connsiteY24" fmla="*/ 166441 h 190500"/>
                <a:gd name="connsiteX25" fmla="*/ 21136 w 200025"/>
                <a:gd name="connsiteY25" fmla="*/ 174509 h 190500"/>
                <a:gd name="connsiteX26" fmla="*/ 7487 w 200025"/>
                <a:gd name="connsiteY26" fmla="*/ 185748 h 190500"/>
                <a:gd name="connsiteX27" fmla="*/ 7144 w 200025"/>
                <a:gd name="connsiteY27" fmla="*/ 190635 h 190500"/>
                <a:gd name="connsiteX28" fmla="*/ 35166 w 200025"/>
                <a:gd name="connsiteY28" fmla="*/ 176328 h 190500"/>
                <a:gd name="connsiteX29" fmla="*/ 32499 w 200025"/>
                <a:gd name="connsiteY29" fmla="*/ 177423 h 190500"/>
                <a:gd name="connsiteX30" fmla="*/ 49263 w 200025"/>
                <a:gd name="connsiteY30" fmla="*/ 167203 h 190500"/>
                <a:gd name="connsiteX31" fmla="*/ 41453 w 200025"/>
                <a:gd name="connsiteY31" fmla="*/ 177957 h 190500"/>
                <a:gd name="connsiteX32" fmla="*/ 58388 w 200025"/>
                <a:gd name="connsiteY32" fmla="*/ 171128 h 190500"/>
                <a:gd name="connsiteX33" fmla="*/ 72419 w 200025"/>
                <a:gd name="connsiteY33" fmla="*/ 166927 h 190500"/>
                <a:gd name="connsiteX34" fmla="*/ 71590 w 200025"/>
                <a:gd name="connsiteY34" fmla="*/ 167794 h 190500"/>
                <a:gd name="connsiteX35" fmla="*/ 79229 w 200025"/>
                <a:gd name="connsiteY35" fmla="*/ 161002 h 190500"/>
                <a:gd name="connsiteX36" fmla="*/ 71790 w 200025"/>
                <a:gd name="connsiteY36" fmla="*/ 162107 h 190500"/>
                <a:gd name="connsiteX37" fmla="*/ 73628 w 200025"/>
                <a:gd name="connsiteY37" fmla="*/ 152430 h 190500"/>
                <a:gd name="connsiteX38" fmla="*/ 83363 w 200025"/>
                <a:gd name="connsiteY38" fmla="*/ 146591 h 190500"/>
                <a:gd name="connsiteX39" fmla="*/ 80115 w 200025"/>
                <a:gd name="connsiteY39" fmla="*/ 155611 h 190500"/>
                <a:gd name="connsiteX40" fmla="*/ 85058 w 200025"/>
                <a:gd name="connsiteY40" fmla="*/ 149306 h 190500"/>
                <a:gd name="connsiteX41" fmla="*/ 97469 w 200025"/>
                <a:gd name="connsiteY41" fmla="*/ 149420 h 190500"/>
                <a:gd name="connsiteX42" fmla="*/ 94726 w 200025"/>
                <a:gd name="connsiteY42" fmla="*/ 143114 h 190500"/>
                <a:gd name="connsiteX43" fmla="*/ 116072 w 200025"/>
                <a:gd name="connsiteY43" fmla="*/ 131256 h 190500"/>
                <a:gd name="connsiteX44" fmla="*/ 136179 w 200025"/>
                <a:gd name="connsiteY44" fmla="*/ 108758 h 190500"/>
                <a:gd name="connsiteX45" fmla="*/ 132740 w 200025"/>
                <a:gd name="connsiteY45" fmla="*/ 116978 h 190500"/>
                <a:gd name="connsiteX46" fmla="*/ 137436 w 200025"/>
                <a:gd name="connsiteY46" fmla="*/ 106748 h 190500"/>
                <a:gd name="connsiteX47" fmla="*/ 161725 w 200025"/>
                <a:gd name="connsiteY47" fmla="*/ 83926 h 190500"/>
                <a:gd name="connsiteX48" fmla="*/ 157401 w 200025"/>
                <a:gd name="connsiteY48" fmla="*/ 83917 h 190500"/>
                <a:gd name="connsiteX49" fmla="*/ 179489 w 200025"/>
                <a:gd name="connsiteY49" fmla="*/ 57018 h 190500"/>
                <a:gd name="connsiteX50" fmla="*/ 179241 w 200025"/>
                <a:gd name="connsiteY50" fmla="*/ 57209 h 190500"/>
                <a:gd name="connsiteX51" fmla="*/ 182699 w 200025"/>
                <a:gd name="connsiteY51" fmla="*/ 39301 h 190500"/>
                <a:gd name="connsiteX52" fmla="*/ 185576 w 200025"/>
                <a:gd name="connsiteY52" fmla="*/ 48731 h 190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200025" h="190500">
                  <a:moveTo>
                    <a:pt x="185576" y="48731"/>
                  </a:moveTo>
                  <a:lnTo>
                    <a:pt x="187843" y="35272"/>
                  </a:lnTo>
                  <a:cubicBezTo>
                    <a:pt x="191186" y="34691"/>
                    <a:pt x="195901" y="21004"/>
                    <a:pt x="197368" y="27090"/>
                  </a:cubicBezTo>
                  <a:cubicBezTo>
                    <a:pt x="195834" y="17727"/>
                    <a:pt x="207683" y="5640"/>
                    <a:pt x="197406" y="7297"/>
                  </a:cubicBezTo>
                  <a:cubicBezTo>
                    <a:pt x="195777" y="11527"/>
                    <a:pt x="193948" y="15918"/>
                    <a:pt x="191967" y="20423"/>
                  </a:cubicBezTo>
                  <a:cubicBezTo>
                    <a:pt x="189595" y="24719"/>
                    <a:pt x="186976" y="29091"/>
                    <a:pt x="184299" y="33577"/>
                  </a:cubicBezTo>
                  <a:cubicBezTo>
                    <a:pt x="181594" y="38044"/>
                    <a:pt x="178813" y="42626"/>
                    <a:pt x="175993" y="47274"/>
                  </a:cubicBezTo>
                  <a:cubicBezTo>
                    <a:pt x="172860" y="51713"/>
                    <a:pt x="169421" y="56056"/>
                    <a:pt x="166126" y="60552"/>
                  </a:cubicBezTo>
                  <a:cubicBezTo>
                    <a:pt x="162820" y="65048"/>
                    <a:pt x="159496" y="69572"/>
                    <a:pt x="156162" y="74106"/>
                  </a:cubicBezTo>
                  <a:cubicBezTo>
                    <a:pt x="152467" y="78344"/>
                    <a:pt x="148838" y="82640"/>
                    <a:pt x="145313" y="87012"/>
                  </a:cubicBezTo>
                  <a:cubicBezTo>
                    <a:pt x="141713" y="91298"/>
                    <a:pt x="138551" y="95985"/>
                    <a:pt x="134941" y="100138"/>
                  </a:cubicBezTo>
                  <a:cubicBezTo>
                    <a:pt x="131293" y="104262"/>
                    <a:pt x="127806" y="108462"/>
                    <a:pt x="124511" y="112768"/>
                  </a:cubicBezTo>
                  <a:lnTo>
                    <a:pt x="127187" y="105634"/>
                  </a:lnTo>
                  <a:cubicBezTo>
                    <a:pt x="121253" y="115378"/>
                    <a:pt x="114824" y="119692"/>
                    <a:pt x="108375" y="122731"/>
                  </a:cubicBezTo>
                  <a:cubicBezTo>
                    <a:pt x="102098" y="126103"/>
                    <a:pt x="97003" y="129675"/>
                    <a:pt x="93745" y="140628"/>
                  </a:cubicBezTo>
                  <a:lnTo>
                    <a:pt x="91640" y="133456"/>
                  </a:lnTo>
                  <a:cubicBezTo>
                    <a:pt x="87182" y="135790"/>
                    <a:pt x="84553" y="140390"/>
                    <a:pt x="81315" y="144419"/>
                  </a:cubicBezTo>
                  <a:cubicBezTo>
                    <a:pt x="78143" y="148506"/>
                    <a:pt x="74428" y="152135"/>
                    <a:pt x="68066" y="151668"/>
                  </a:cubicBezTo>
                  <a:lnTo>
                    <a:pt x="70380" y="153630"/>
                  </a:lnTo>
                  <a:cubicBezTo>
                    <a:pt x="67980" y="155087"/>
                    <a:pt x="66399" y="154544"/>
                    <a:pt x="63960" y="155992"/>
                  </a:cubicBezTo>
                  <a:lnTo>
                    <a:pt x="65551" y="156526"/>
                  </a:lnTo>
                  <a:cubicBezTo>
                    <a:pt x="60674" y="162984"/>
                    <a:pt x="55969" y="164155"/>
                    <a:pt x="48606" y="165746"/>
                  </a:cubicBezTo>
                  <a:cubicBezTo>
                    <a:pt x="47177" y="163955"/>
                    <a:pt x="51273" y="163412"/>
                    <a:pt x="53045" y="161888"/>
                  </a:cubicBezTo>
                  <a:cubicBezTo>
                    <a:pt x="49025" y="161298"/>
                    <a:pt x="45949" y="168060"/>
                    <a:pt x="40748" y="170537"/>
                  </a:cubicBezTo>
                  <a:cubicBezTo>
                    <a:pt x="35909" y="170689"/>
                    <a:pt x="39491" y="167575"/>
                    <a:pt x="39624" y="166441"/>
                  </a:cubicBezTo>
                  <a:cubicBezTo>
                    <a:pt x="32728" y="171804"/>
                    <a:pt x="26394" y="172766"/>
                    <a:pt x="21136" y="174509"/>
                  </a:cubicBezTo>
                  <a:cubicBezTo>
                    <a:pt x="15859" y="176281"/>
                    <a:pt x="11573" y="178671"/>
                    <a:pt x="7487" y="185748"/>
                  </a:cubicBezTo>
                  <a:cubicBezTo>
                    <a:pt x="6953" y="187968"/>
                    <a:pt x="12840" y="187568"/>
                    <a:pt x="7144" y="190635"/>
                  </a:cubicBezTo>
                  <a:cubicBezTo>
                    <a:pt x="19040" y="189692"/>
                    <a:pt x="26632" y="182691"/>
                    <a:pt x="35166" y="176328"/>
                  </a:cubicBezTo>
                  <a:cubicBezTo>
                    <a:pt x="35195" y="176395"/>
                    <a:pt x="32499" y="177423"/>
                    <a:pt x="32499" y="177423"/>
                  </a:cubicBezTo>
                  <a:cubicBezTo>
                    <a:pt x="36014" y="164831"/>
                    <a:pt x="39100" y="176890"/>
                    <a:pt x="49263" y="167203"/>
                  </a:cubicBezTo>
                  <a:cubicBezTo>
                    <a:pt x="47920" y="172432"/>
                    <a:pt x="42643" y="174909"/>
                    <a:pt x="41453" y="177957"/>
                  </a:cubicBezTo>
                  <a:cubicBezTo>
                    <a:pt x="50054" y="178128"/>
                    <a:pt x="54540" y="174328"/>
                    <a:pt x="58388" y="171128"/>
                  </a:cubicBezTo>
                  <a:cubicBezTo>
                    <a:pt x="62265" y="167898"/>
                    <a:pt x="65646" y="165441"/>
                    <a:pt x="72419" y="166927"/>
                  </a:cubicBezTo>
                  <a:lnTo>
                    <a:pt x="71590" y="167794"/>
                  </a:lnTo>
                  <a:cubicBezTo>
                    <a:pt x="74057" y="167451"/>
                    <a:pt x="76695" y="163631"/>
                    <a:pt x="79229" y="161002"/>
                  </a:cubicBezTo>
                  <a:cubicBezTo>
                    <a:pt x="77572" y="160498"/>
                    <a:pt x="74257" y="161726"/>
                    <a:pt x="71790" y="162107"/>
                  </a:cubicBezTo>
                  <a:cubicBezTo>
                    <a:pt x="74352" y="159431"/>
                    <a:pt x="73619" y="154659"/>
                    <a:pt x="73628" y="152430"/>
                  </a:cubicBezTo>
                  <a:cubicBezTo>
                    <a:pt x="79296" y="154249"/>
                    <a:pt x="76905" y="147877"/>
                    <a:pt x="83363" y="146591"/>
                  </a:cubicBezTo>
                  <a:cubicBezTo>
                    <a:pt x="87506" y="148944"/>
                    <a:pt x="80972" y="152497"/>
                    <a:pt x="80115" y="155611"/>
                  </a:cubicBezTo>
                  <a:lnTo>
                    <a:pt x="85058" y="149306"/>
                  </a:lnTo>
                  <a:cubicBezTo>
                    <a:pt x="90745" y="145448"/>
                    <a:pt x="93459" y="149696"/>
                    <a:pt x="97469" y="149420"/>
                  </a:cubicBezTo>
                  <a:cubicBezTo>
                    <a:pt x="100413" y="143267"/>
                    <a:pt x="93450" y="149620"/>
                    <a:pt x="94726" y="143114"/>
                  </a:cubicBezTo>
                  <a:cubicBezTo>
                    <a:pt x="99117" y="143038"/>
                    <a:pt x="107566" y="137885"/>
                    <a:pt x="116072" y="131256"/>
                  </a:cubicBezTo>
                  <a:cubicBezTo>
                    <a:pt x="124530" y="124560"/>
                    <a:pt x="131893" y="115082"/>
                    <a:pt x="136179" y="108758"/>
                  </a:cubicBezTo>
                  <a:cubicBezTo>
                    <a:pt x="132769" y="112663"/>
                    <a:pt x="137874" y="113215"/>
                    <a:pt x="132740" y="116978"/>
                  </a:cubicBezTo>
                  <a:cubicBezTo>
                    <a:pt x="135084" y="116140"/>
                    <a:pt x="139637" y="109063"/>
                    <a:pt x="137436" y="106748"/>
                  </a:cubicBezTo>
                  <a:cubicBezTo>
                    <a:pt x="143161" y="97804"/>
                    <a:pt x="152762" y="89089"/>
                    <a:pt x="161725" y="83926"/>
                  </a:cubicBezTo>
                  <a:lnTo>
                    <a:pt x="157401" y="83917"/>
                  </a:lnTo>
                  <a:cubicBezTo>
                    <a:pt x="159058" y="74868"/>
                    <a:pt x="173107" y="70315"/>
                    <a:pt x="179489" y="57018"/>
                  </a:cubicBezTo>
                  <a:lnTo>
                    <a:pt x="179241" y="57209"/>
                  </a:lnTo>
                  <a:cubicBezTo>
                    <a:pt x="181623" y="53179"/>
                    <a:pt x="177098" y="45493"/>
                    <a:pt x="182699" y="39301"/>
                  </a:cubicBezTo>
                  <a:cubicBezTo>
                    <a:pt x="184737" y="43331"/>
                    <a:pt x="182118" y="47026"/>
                    <a:pt x="185576" y="4873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7" name="任意多边形: 形状 577"/>
            <p:cNvSpPr/>
            <p:nvPr>
              <p:custDataLst>
                <p:tags r:id="rId48"/>
              </p:custDataLst>
            </p:nvPr>
          </p:nvSpPr>
          <p:spPr>
            <a:xfrm>
              <a:off x="8853904" y="1142022"/>
              <a:ext cx="19050" cy="19050"/>
            </a:xfrm>
            <a:custGeom>
              <a:gdLst>
                <a:gd name="connsiteX0" fmla="*/ 10442 w 19050"/>
                <a:gd name="connsiteY0" fmla="*/ 13516 h 19050"/>
                <a:gd name="connsiteX1" fmla="*/ 12462 w 19050"/>
                <a:gd name="connsiteY1" fmla="*/ 19545 h 19050"/>
                <a:gd name="connsiteX2" fmla="*/ 10004 w 19050"/>
                <a:gd name="connsiteY2" fmla="*/ 7144 h 19050"/>
                <a:gd name="connsiteX3" fmla="*/ 7766 w 19050"/>
                <a:gd name="connsiteY3" fmla="*/ 15316 h 19050"/>
                <a:gd name="connsiteX4" fmla="*/ 10442 w 19050"/>
                <a:gd name="connsiteY4" fmla="*/ 13516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19050">
                  <a:moveTo>
                    <a:pt x="10442" y="13516"/>
                  </a:moveTo>
                  <a:lnTo>
                    <a:pt x="12462" y="19545"/>
                  </a:lnTo>
                  <a:cubicBezTo>
                    <a:pt x="15595" y="15326"/>
                    <a:pt x="13138" y="7296"/>
                    <a:pt x="10004" y="7144"/>
                  </a:cubicBezTo>
                  <a:cubicBezTo>
                    <a:pt x="9394" y="10563"/>
                    <a:pt x="5699" y="13697"/>
                    <a:pt x="7766" y="15316"/>
                  </a:cubicBezTo>
                  <a:cubicBezTo>
                    <a:pt x="8585" y="15088"/>
                    <a:pt x="10004" y="15821"/>
                    <a:pt x="10442" y="135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05" name="任意多边形: 形状 578"/>
            <p:cNvSpPr/>
            <p:nvPr>
              <p:custDataLst>
                <p:tags r:id="rId49"/>
              </p:custDataLst>
            </p:nvPr>
          </p:nvSpPr>
          <p:spPr>
            <a:xfrm>
              <a:off x="8859729" y="1010443"/>
              <a:ext cx="38100" cy="142875"/>
            </a:xfrm>
            <a:custGeom>
              <a:gdLst>
                <a:gd name="connsiteX0" fmla="*/ 30353 w 38100"/>
                <a:gd name="connsiteY0" fmla="*/ 55112 h 142875"/>
                <a:gd name="connsiteX1" fmla="*/ 26762 w 38100"/>
                <a:gd name="connsiteY1" fmla="*/ 52473 h 142875"/>
                <a:gd name="connsiteX2" fmla="*/ 14856 w 38100"/>
                <a:gd name="connsiteY2" fmla="*/ 102613 h 142875"/>
                <a:gd name="connsiteX3" fmla="*/ 15980 w 38100"/>
                <a:gd name="connsiteY3" fmla="*/ 120110 h 142875"/>
                <a:gd name="connsiteX4" fmla="*/ 10446 w 38100"/>
                <a:gd name="connsiteY4" fmla="*/ 122111 h 142875"/>
                <a:gd name="connsiteX5" fmla="*/ 10789 w 38100"/>
                <a:gd name="connsiteY5" fmla="*/ 136779 h 142875"/>
                <a:gd name="connsiteX6" fmla="*/ 11465 w 38100"/>
                <a:gd name="connsiteY6" fmla="*/ 128559 h 142875"/>
                <a:gd name="connsiteX7" fmla="*/ 13627 w 38100"/>
                <a:gd name="connsiteY7" fmla="*/ 130092 h 142875"/>
                <a:gd name="connsiteX8" fmla="*/ 15904 w 38100"/>
                <a:gd name="connsiteY8" fmla="*/ 121291 h 142875"/>
                <a:gd name="connsiteX9" fmla="*/ 17876 w 38100"/>
                <a:gd name="connsiteY9" fmla="*/ 125111 h 142875"/>
                <a:gd name="connsiteX10" fmla="*/ 19342 w 38100"/>
                <a:gd name="connsiteY10" fmla="*/ 100574 h 142875"/>
                <a:gd name="connsiteX11" fmla="*/ 25467 w 38100"/>
                <a:gd name="connsiteY11" fmla="*/ 102489 h 142875"/>
                <a:gd name="connsiteX12" fmla="*/ 33554 w 38100"/>
                <a:gd name="connsiteY12" fmla="*/ 79372 h 142875"/>
                <a:gd name="connsiteX13" fmla="*/ 31239 w 38100"/>
                <a:gd name="connsiteY13" fmla="*/ 80572 h 142875"/>
                <a:gd name="connsiteX14" fmla="*/ 25877 w 38100"/>
                <a:gd name="connsiteY14" fmla="*/ 82105 h 142875"/>
                <a:gd name="connsiteX15" fmla="*/ 34249 w 38100"/>
                <a:gd name="connsiteY15" fmla="*/ 75409 h 142875"/>
                <a:gd name="connsiteX16" fmla="*/ 37078 w 38100"/>
                <a:gd name="connsiteY16" fmla="*/ 29937 h 142875"/>
                <a:gd name="connsiteX17" fmla="*/ 30001 w 38100"/>
                <a:gd name="connsiteY17" fmla="*/ 19345 h 142875"/>
                <a:gd name="connsiteX18" fmla="*/ 35554 w 38100"/>
                <a:gd name="connsiteY18" fmla="*/ 23050 h 142875"/>
                <a:gd name="connsiteX19" fmla="*/ 37364 w 38100"/>
                <a:gd name="connsiteY19" fmla="*/ 13545 h 142875"/>
                <a:gd name="connsiteX20" fmla="*/ 27201 w 38100"/>
                <a:gd name="connsiteY20" fmla="*/ 7144 h 142875"/>
                <a:gd name="connsiteX21" fmla="*/ 28296 w 38100"/>
                <a:gd name="connsiteY21" fmla="*/ 30842 h 142875"/>
                <a:gd name="connsiteX22" fmla="*/ 30906 w 38100"/>
                <a:gd name="connsiteY22" fmla="*/ 42720 h 142875"/>
                <a:gd name="connsiteX23" fmla="*/ 30353 w 38100"/>
                <a:gd name="connsiteY23" fmla="*/ 55112 h 1428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00" h="142875">
                  <a:moveTo>
                    <a:pt x="30353" y="55112"/>
                  </a:moveTo>
                  <a:cubicBezTo>
                    <a:pt x="29610" y="53150"/>
                    <a:pt x="27886" y="53416"/>
                    <a:pt x="26762" y="52473"/>
                  </a:cubicBezTo>
                  <a:cubicBezTo>
                    <a:pt x="25343" y="72104"/>
                    <a:pt x="19923" y="96022"/>
                    <a:pt x="14856" y="102613"/>
                  </a:cubicBezTo>
                  <a:cubicBezTo>
                    <a:pt x="11618" y="108461"/>
                    <a:pt x="17371" y="111585"/>
                    <a:pt x="15980" y="120110"/>
                  </a:cubicBezTo>
                  <a:lnTo>
                    <a:pt x="10446" y="122111"/>
                  </a:lnTo>
                  <a:cubicBezTo>
                    <a:pt x="11589" y="127406"/>
                    <a:pt x="2226" y="138513"/>
                    <a:pt x="10789" y="136779"/>
                  </a:cubicBezTo>
                  <a:cubicBezTo>
                    <a:pt x="11561" y="136541"/>
                    <a:pt x="8932" y="131702"/>
                    <a:pt x="11465" y="128559"/>
                  </a:cubicBezTo>
                  <a:lnTo>
                    <a:pt x="13627" y="130092"/>
                  </a:lnTo>
                  <a:lnTo>
                    <a:pt x="15904" y="121291"/>
                  </a:lnTo>
                  <a:lnTo>
                    <a:pt x="17876" y="125111"/>
                  </a:lnTo>
                  <a:cubicBezTo>
                    <a:pt x="26239" y="114833"/>
                    <a:pt x="12313" y="113929"/>
                    <a:pt x="19342" y="100574"/>
                  </a:cubicBezTo>
                  <a:lnTo>
                    <a:pt x="25467" y="102489"/>
                  </a:lnTo>
                  <a:cubicBezTo>
                    <a:pt x="28353" y="92669"/>
                    <a:pt x="27496" y="87239"/>
                    <a:pt x="33554" y="79372"/>
                  </a:cubicBezTo>
                  <a:cubicBezTo>
                    <a:pt x="33554" y="79372"/>
                    <a:pt x="30430" y="78610"/>
                    <a:pt x="31239" y="80572"/>
                  </a:cubicBezTo>
                  <a:cubicBezTo>
                    <a:pt x="30487" y="82134"/>
                    <a:pt x="27439" y="83649"/>
                    <a:pt x="25877" y="82105"/>
                  </a:cubicBezTo>
                  <a:cubicBezTo>
                    <a:pt x="24791" y="66313"/>
                    <a:pt x="29001" y="85258"/>
                    <a:pt x="34249" y="75409"/>
                  </a:cubicBezTo>
                  <a:cubicBezTo>
                    <a:pt x="31868" y="61360"/>
                    <a:pt x="32449" y="36890"/>
                    <a:pt x="37078" y="29937"/>
                  </a:cubicBezTo>
                  <a:cubicBezTo>
                    <a:pt x="32916" y="35757"/>
                    <a:pt x="29277" y="26432"/>
                    <a:pt x="30001" y="19345"/>
                  </a:cubicBezTo>
                  <a:cubicBezTo>
                    <a:pt x="32420" y="16135"/>
                    <a:pt x="33697" y="21755"/>
                    <a:pt x="35554" y="23050"/>
                  </a:cubicBezTo>
                  <a:cubicBezTo>
                    <a:pt x="36392" y="19698"/>
                    <a:pt x="38154" y="16954"/>
                    <a:pt x="37364" y="13545"/>
                  </a:cubicBezTo>
                  <a:cubicBezTo>
                    <a:pt x="33601" y="17869"/>
                    <a:pt x="28982" y="14783"/>
                    <a:pt x="27201" y="7144"/>
                  </a:cubicBezTo>
                  <a:cubicBezTo>
                    <a:pt x="24772" y="15545"/>
                    <a:pt x="26334" y="23041"/>
                    <a:pt x="28296" y="30842"/>
                  </a:cubicBezTo>
                  <a:cubicBezTo>
                    <a:pt x="29191" y="34719"/>
                    <a:pt x="30563" y="38700"/>
                    <a:pt x="30906" y="42720"/>
                  </a:cubicBezTo>
                  <a:cubicBezTo>
                    <a:pt x="31220" y="46730"/>
                    <a:pt x="31192" y="50864"/>
                    <a:pt x="30353" y="551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06" name="任意多边形: 形状 579"/>
            <p:cNvSpPr/>
            <p:nvPr>
              <p:custDataLst>
                <p:tags r:id="rId50"/>
              </p:custDataLst>
            </p:nvPr>
          </p:nvSpPr>
          <p:spPr>
            <a:xfrm>
              <a:off x="8878344" y="1049029"/>
              <a:ext cx="9525" cy="19050"/>
            </a:xfrm>
            <a:custGeom>
              <a:gdLst>
                <a:gd name="connsiteX0" fmla="*/ 7147 w 9525"/>
                <a:gd name="connsiteY0" fmla="*/ 10782 h 19050"/>
                <a:gd name="connsiteX1" fmla="*/ 8138 w 9525"/>
                <a:gd name="connsiteY1" fmla="*/ 13887 h 19050"/>
                <a:gd name="connsiteX2" fmla="*/ 9033 w 9525"/>
                <a:gd name="connsiteY2" fmla="*/ 7144 h 19050"/>
                <a:gd name="connsiteX3" fmla="*/ 7147 w 9525"/>
                <a:gd name="connsiteY3" fmla="*/ 10782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19050">
                  <a:moveTo>
                    <a:pt x="7147" y="10782"/>
                  </a:moveTo>
                  <a:cubicBezTo>
                    <a:pt x="7100" y="12525"/>
                    <a:pt x="7547" y="13383"/>
                    <a:pt x="8138" y="13887"/>
                  </a:cubicBezTo>
                  <a:cubicBezTo>
                    <a:pt x="8443" y="11592"/>
                    <a:pt x="8747" y="9287"/>
                    <a:pt x="9033" y="7144"/>
                  </a:cubicBezTo>
                  <a:lnTo>
                    <a:pt x="7147" y="1078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</p:grpSp>
      <p:sp>
        <p:nvSpPr>
          <p:cNvPr id="107" name="Freeform 2298"/>
          <p:cNvSpPr>
            <a:spLocks noEditPoints="1"/>
          </p:cNvSpPr>
          <p:nvPr>
            <p:custDataLst>
              <p:tags r:id="rId51"/>
            </p:custDataLst>
          </p:nvPr>
        </p:nvSpPr>
        <p:spPr bwMode="auto">
          <a:xfrm flipV="1">
            <a:off x="2486025" y="440055"/>
            <a:ext cx="9745980" cy="76200"/>
          </a:xfrm>
          <a:custGeom>
            <a:gdLst>
              <a:gd name="T0" fmla="*/ 342 w 1109"/>
              <a:gd name="T1" fmla="*/ 53 h 61"/>
              <a:gd name="T2" fmla="*/ 519 w 1109"/>
              <a:gd name="T3" fmla="*/ 47 h 61"/>
              <a:gd name="T4" fmla="*/ 634 w 1109"/>
              <a:gd name="T5" fmla="*/ 42 h 61"/>
              <a:gd name="T6" fmla="*/ 722 w 1109"/>
              <a:gd name="T7" fmla="*/ 41 h 61"/>
              <a:gd name="T8" fmla="*/ 708 w 1109"/>
              <a:gd name="T9" fmla="*/ 42 h 61"/>
              <a:gd name="T10" fmla="*/ 671 w 1109"/>
              <a:gd name="T11" fmla="*/ 44 h 61"/>
              <a:gd name="T12" fmla="*/ 843 w 1109"/>
              <a:gd name="T13" fmla="*/ 43 h 61"/>
              <a:gd name="T14" fmla="*/ 900 w 1109"/>
              <a:gd name="T15" fmla="*/ 44 h 61"/>
              <a:gd name="T16" fmla="*/ 1035 w 1109"/>
              <a:gd name="T17" fmla="*/ 36 h 61"/>
              <a:gd name="T18" fmla="*/ 1099 w 1109"/>
              <a:gd name="T19" fmla="*/ 30 h 61"/>
              <a:gd name="T20" fmla="*/ 1109 w 1109"/>
              <a:gd name="T21" fmla="*/ 10 h 61"/>
              <a:gd name="T22" fmla="*/ 1103 w 1109"/>
              <a:gd name="T23" fmla="*/ 7 h 61"/>
              <a:gd name="T24" fmla="*/ 1036 w 1109"/>
              <a:gd name="T25" fmla="*/ 5 h 61"/>
              <a:gd name="T26" fmla="*/ 945 w 1109"/>
              <a:gd name="T27" fmla="*/ 2 h 61"/>
              <a:gd name="T28" fmla="*/ 834 w 1109"/>
              <a:gd name="T29" fmla="*/ 10 h 61"/>
              <a:gd name="T30" fmla="*/ 723 w 1109"/>
              <a:gd name="T31" fmla="*/ 15 h 61"/>
              <a:gd name="T32" fmla="*/ 584 w 1109"/>
              <a:gd name="T33" fmla="*/ 16 h 61"/>
              <a:gd name="T34" fmla="*/ 510 w 1109"/>
              <a:gd name="T35" fmla="*/ 23 h 61"/>
              <a:gd name="T36" fmla="*/ 350 w 1109"/>
              <a:gd name="T37" fmla="*/ 30 h 61"/>
              <a:gd name="T38" fmla="*/ 323 w 1109"/>
              <a:gd name="T39" fmla="*/ 30 h 61"/>
              <a:gd name="T40" fmla="*/ 274 w 1109"/>
              <a:gd name="T41" fmla="*/ 30 h 61"/>
              <a:gd name="T42" fmla="*/ 265 w 1109"/>
              <a:gd name="T43" fmla="*/ 29 h 61"/>
              <a:gd name="T44" fmla="*/ 252 w 1109"/>
              <a:gd name="T45" fmla="*/ 31 h 61"/>
              <a:gd name="T46" fmla="*/ 252 w 1109"/>
              <a:gd name="T47" fmla="*/ 28 h 61"/>
              <a:gd name="T48" fmla="*/ 229 w 1109"/>
              <a:gd name="T49" fmla="*/ 30 h 61"/>
              <a:gd name="T50" fmla="*/ 218 w 1109"/>
              <a:gd name="T51" fmla="*/ 29 h 61"/>
              <a:gd name="T52" fmla="*/ 140 w 1109"/>
              <a:gd name="T53" fmla="*/ 29 h 61"/>
              <a:gd name="T54" fmla="*/ 131 w 1109"/>
              <a:gd name="T55" fmla="*/ 34 h 61"/>
              <a:gd name="T56" fmla="*/ 112 w 1109"/>
              <a:gd name="T57" fmla="*/ 38 h 61"/>
              <a:gd name="T58" fmla="*/ 36 w 1109"/>
              <a:gd name="T59" fmla="*/ 40 h 61"/>
              <a:gd name="T60" fmla="*/ 75 w 1109"/>
              <a:gd name="T61" fmla="*/ 45 h 61"/>
              <a:gd name="T62" fmla="*/ 90 w 1109"/>
              <a:gd name="T63" fmla="*/ 48 h 61"/>
              <a:gd name="T64" fmla="*/ 94 w 1109"/>
              <a:gd name="T65" fmla="*/ 48 h 61"/>
              <a:gd name="T66" fmla="*/ 83 w 1109"/>
              <a:gd name="T67" fmla="*/ 50 h 61"/>
              <a:gd name="T68" fmla="*/ 85 w 1109"/>
              <a:gd name="T69" fmla="*/ 52 h 61"/>
              <a:gd name="T70" fmla="*/ 91 w 1109"/>
              <a:gd name="T71" fmla="*/ 54 h 61"/>
              <a:gd name="T72" fmla="*/ 87 w 1109"/>
              <a:gd name="T73" fmla="*/ 54 h 61"/>
              <a:gd name="T74" fmla="*/ 85 w 1109"/>
              <a:gd name="T75" fmla="*/ 56 h 61"/>
              <a:gd name="T76" fmla="*/ 245 w 1109"/>
              <a:gd name="T77" fmla="*/ 57 h 61"/>
              <a:gd name="T78" fmla="*/ 265 w 1109"/>
              <a:gd name="T79" fmla="*/ 57 h 61"/>
              <a:gd name="T80" fmla="*/ 273 w 1109"/>
              <a:gd name="T81" fmla="*/ 35 h 61"/>
              <a:gd name="T82" fmla="*/ 291 w 1109"/>
              <a:gd name="T83" fmla="*/ 34 h 61"/>
              <a:gd name="T84" fmla="*/ 298 w 1109"/>
              <a:gd name="T85" fmla="*/ 34 h 61"/>
              <a:gd name="T86" fmla="*/ 316 w 1109"/>
              <a:gd name="T87" fmla="*/ 34 h 61"/>
              <a:gd name="T88" fmla="*/ 318 w 1109"/>
              <a:gd name="T89" fmla="*/ 36 h 61"/>
              <a:gd name="T90" fmla="*/ 268 w 1109"/>
              <a:gd name="T91" fmla="*/ 34 h 61"/>
              <a:gd name="T92" fmla="*/ 268 w 1109"/>
              <a:gd name="T93" fmla="*/ 34 h 61"/>
              <a:gd name="T94" fmla="*/ 273 w 1109"/>
              <a:gd name="T95" fmla="*/ 31 h 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1109" h="61">
                <a:moveTo>
                  <a:pt x="269" y="57"/>
                </a:moveTo>
                <a:cubicBezTo>
                  <a:pt x="282" y="51"/>
                  <a:pt x="332" y="57"/>
                  <a:pt x="342" y="53"/>
                </a:cubicBezTo>
                <a:cubicBezTo>
                  <a:pt x="395" y="51"/>
                  <a:pt x="464" y="49"/>
                  <a:pt x="516" y="49"/>
                </a:cubicBezTo>
                <a:cubicBezTo>
                  <a:pt x="517" y="49"/>
                  <a:pt x="517" y="47"/>
                  <a:pt x="519" y="47"/>
                </a:cubicBezTo>
                <a:cubicBezTo>
                  <a:pt x="547" y="46"/>
                  <a:pt x="577" y="49"/>
                  <a:pt x="605" y="46"/>
                </a:cubicBezTo>
                <a:cubicBezTo>
                  <a:pt x="615" y="45"/>
                  <a:pt x="625" y="42"/>
                  <a:pt x="634" y="42"/>
                </a:cubicBezTo>
                <a:cubicBezTo>
                  <a:pt x="670" y="43"/>
                  <a:pt x="701" y="37"/>
                  <a:pt x="733" y="41"/>
                </a:cubicBezTo>
                <a:cubicBezTo>
                  <a:pt x="730" y="41"/>
                  <a:pt x="726" y="42"/>
                  <a:pt x="722" y="41"/>
                </a:cubicBezTo>
                <a:cubicBezTo>
                  <a:pt x="723" y="44"/>
                  <a:pt x="732" y="40"/>
                  <a:pt x="734" y="43"/>
                </a:cubicBezTo>
                <a:cubicBezTo>
                  <a:pt x="728" y="42"/>
                  <a:pt x="712" y="47"/>
                  <a:pt x="708" y="42"/>
                </a:cubicBezTo>
                <a:cubicBezTo>
                  <a:pt x="707" y="43"/>
                  <a:pt x="708" y="43"/>
                  <a:pt x="708" y="44"/>
                </a:cubicBezTo>
                <a:cubicBezTo>
                  <a:pt x="697" y="44"/>
                  <a:pt x="686" y="45"/>
                  <a:pt x="671" y="44"/>
                </a:cubicBezTo>
                <a:cubicBezTo>
                  <a:pt x="727" y="48"/>
                  <a:pt x="785" y="43"/>
                  <a:pt x="843" y="41"/>
                </a:cubicBezTo>
                <a:cubicBezTo>
                  <a:pt x="843" y="42"/>
                  <a:pt x="843" y="42"/>
                  <a:pt x="843" y="43"/>
                </a:cubicBezTo>
                <a:cubicBezTo>
                  <a:pt x="861" y="41"/>
                  <a:pt x="883" y="45"/>
                  <a:pt x="899" y="43"/>
                </a:cubicBezTo>
                <a:cubicBezTo>
                  <a:pt x="901" y="43"/>
                  <a:pt x="898" y="44"/>
                  <a:pt x="900" y="44"/>
                </a:cubicBezTo>
                <a:cubicBezTo>
                  <a:pt x="926" y="43"/>
                  <a:pt x="954" y="37"/>
                  <a:pt x="982" y="37"/>
                </a:cubicBezTo>
                <a:cubicBezTo>
                  <a:pt x="999" y="37"/>
                  <a:pt x="1018" y="38"/>
                  <a:pt x="1035" y="36"/>
                </a:cubicBezTo>
                <a:cubicBezTo>
                  <a:pt x="1047" y="35"/>
                  <a:pt x="1057" y="32"/>
                  <a:pt x="1067" y="33"/>
                </a:cubicBezTo>
                <a:cubicBezTo>
                  <a:pt x="1080" y="34"/>
                  <a:pt x="1090" y="38"/>
                  <a:pt x="1099" y="30"/>
                </a:cubicBezTo>
                <a:cubicBezTo>
                  <a:pt x="1104" y="23"/>
                  <a:pt x="1101" y="16"/>
                  <a:pt x="1101" y="10"/>
                </a:cubicBezTo>
                <a:cubicBezTo>
                  <a:pt x="1103" y="9"/>
                  <a:pt x="1106" y="12"/>
                  <a:pt x="1109" y="10"/>
                </a:cubicBezTo>
                <a:cubicBezTo>
                  <a:pt x="1105" y="8"/>
                  <a:pt x="1101" y="11"/>
                  <a:pt x="1099" y="7"/>
                </a:cubicBezTo>
                <a:cubicBezTo>
                  <a:pt x="1100" y="7"/>
                  <a:pt x="1105" y="8"/>
                  <a:pt x="1103" y="7"/>
                </a:cubicBezTo>
                <a:cubicBezTo>
                  <a:pt x="1093" y="7"/>
                  <a:pt x="1086" y="4"/>
                  <a:pt x="1078" y="2"/>
                </a:cubicBezTo>
                <a:cubicBezTo>
                  <a:pt x="1063" y="0"/>
                  <a:pt x="1050" y="5"/>
                  <a:pt x="1036" y="5"/>
                </a:cubicBezTo>
                <a:cubicBezTo>
                  <a:pt x="1032" y="5"/>
                  <a:pt x="1027" y="4"/>
                  <a:pt x="1022" y="4"/>
                </a:cubicBezTo>
                <a:cubicBezTo>
                  <a:pt x="995" y="5"/>
                  <a:pt x="972" y="6"/>
                  <a:pt x="945" y="2"/>
                </a:cubicBezTo>
                <a:cubicBezTo>
                  <a:pt x="936" y="1"/>
                  <a:pt x="925" y="1"/>
                  <a:pt x="915" y="2"/>
                </a:cubicBezTo>
                <a:cubicBezTo>
                  <a:pt x="890" y="5"/>
                  <a:pt x="859" y="7"/>
                  <a:pt x="834" y="10"/>
                </a:cubicBezTo>
                <a:cubicBezTo>
                  <a:pt x="825" y="11"/>
                  <a:pt x="816" y="10"/>
                  <a:pt x="808" y="10"/>
                </a:cubicBezTo>
                <a:cubicBezTo>
                  <a:pt x="779" y="12"/>
                  <a:pt x="749" y="13"/>
                  <a:pt x="723" y="15"/>
                </a:cubicBezTo>
                <a:cubicBezTo>
                  <a:pt x="691" y="18"/>
                  <a:pt x="658" y="18"/>
                  <a:pt x="626" y="19"/>
                </a:cubicBezTo>
                <a:cubicBezTo>
                  <a:pt x="612" y="19"/>
                  <a:pt x="598" y="16"/>
                  <a:pt x="584" y="16"/>
                </a:cubicBezTo>
                <a:cubicBezTo>
                  <a:pt x="576" y="16"/>
                  <a:pt x="569" y="18"/>
                  <a:pt x="561" y="19"/>
                </a:cubicBezTo>
                <a:cubicBezTo>
                  <a:pt x="540" y="19"/>
                  <a:pt x="527" y="23"/>
                  <a:pt x="510" y="23"/>
                </a:cubicBezTo>
                <a:cubicBezTo>
                  <a:pt x="509" y="23"/>
                  <a:pt x="509" y="25"/>
                  <a:pt x="508" y="25"/>
                </a:cubicBezTo>
                <a:cubicBezTo>
                  <a:pt x="454" y="24"/>
                  <a:pt x="400" y="34"/>
                  <a:pt x="350" y="30"/>
                </a:cubicBezTo>
                <a:cubicBezTo>
                  <a:pt x="342" y="34"/>
                  <a:pt x="333" y="30"/>
                  <a:pt x="326" y="33"/>
                </a:cubicBezTo>
                <a:cubicBezTo>
                  <a:pt x="326" y="31"/>
                  <a:pt x="321" y="32"/>
                  <a:pt x="323" y="30"/>
                </a:cubicBezTo>
                <a:cubicBezTo>
                  <a:pt x="308" y="35"/>
                  <a:pt x="291" y="25"/>
                  <a:pt x="273" y="30"/>
                </a:cubicBezTo>
                <a:cubicBezTo>
                  <a:pt x="274" y="30"/>
                  <a:pt x="275" y="30"/>
                  <a:pt x="274" y="30"/>
                </a:cubicBezTo>
                <a:cubicBezTo>
                  <a:pt x="270" y="27"/>
                  <a:pt x="266" y="33"/>
                  <a:pt x="259" y="31"/>
                </a:cubicBezTo>
                <a:cubicBezTo>
                  <a:pt x="261" y="29"/>
                  <a:pt x="265" y="32"/>
                  <a:pt x="265" y="29"/>
                </a:cubicBezTo>
                <a:cubicBezTo>
                  <a:pt x="261" y="30"/>
                  <a:pt x="256" y="30"/>
                  <a:pt x="253" y="28"/>
                </a:cubicBezTo>
                <a:cubicBezTo>
                  <a:pt x="254" y="30"/>
                  <a:pt x="254" y="31"/>
                  <a:pt x="252" y="31"/>
                </a:cubicBezTo>
                <a:cubicBezTo>
                  <a:pt x="252" y="30"/>
                  <a:pt x="249" y="32"/>
                  <a:pt x="249" y="30"/>
                </a:cubicBezTo>
                <a:cubicBezTo>
                  <a:pt x="250" y="30"/>
                  <a:pt x="254" y="29"/>
                  <a:pt x="252" y="28"/>
                </a:cubicBezTo>
                <a:cubicBezTo>
                  <a:pt x="244" y="30"/>
                  <a:pt x="234" y="31"/>
                  <a:pt x="222" y="31"/>
                </a:cubicBezTo>
                <a:cubicBezTo>
                  <a:pt x="225" y="30"/>
                  <a:pt x="228" y="32"/>
                  <a:pt x="229" y="30"/>
                </a:cubicBezTo>
                <a:cubicBezTo>
                  <a:pt x="222" y="30"/>
                  <a:pt x="221" y="30"/>
                  <a:pt x="217" y="31"/>
                </a:cubicBezTo>
                <a:cubicBezTo>
                  <a:pt x="217" y="30"/>
                  <a:pt x="218" y="30"/>
                  <a:pt x="218" y="29"/>
                </a:cubicBezTo>
                <a:cubicBezTo>
                  <a:pt x="192" y="29"/>
                  <a:pt x="164" y="22"/>
                  <a:pt x="142" y="30"/>
                </a:cubicBezTo>
                <a:cubicBezTo>
                  <a:pt x="141" y="30"/>
                  <a:pt x="141" y="30"/>
                  <a:pt x="140" y="29"/>
                </a:cubicBezTo>
                <a:cubicBezTo>
                  <a:pt x="134" y="30"/>
                  <a:pt x="132" y="33"/>
                  <a:pt x="127" y="33"/>
                </a:cubicBezTo>
                <a:cubicBezTo>
                  <a:pt x="127" y="35"/>
                  <a:pt x="130" y="32"/>
                  <a:pt x="131" y="34"/>
                </a:cubicBezTo>
                <a:cubicBezTo>
                  <a:pt x="124" y="38"/>
                  <a:pt x="114" y="34"/>
                  <a:pt x="108" y="36"/>
                </a:cubicBezTo>
                <a:cubicBezTo>
                  <a:pt x="110" y="37"/>
                  <a:pt x="112" y="36"/>
                  <a:pt x="112" y="38"/>
                </a:cubicBezTo>
                <a:cubicBezTo>
                  <a:pt x="79" y="40"/>
                  <a:pt x="45" y="37"/>
                  <a:pt x="13" y="38"/>
                </a:cubicBezTo>
                <a:cubicBezTo>
                  <a:pt x="16" y="40"/>
                  <a:pt x="32" y="36"/>
                  <a:pt x="36" y="40"/>
                </a:cubicBezTo>
                <a:cubicBezTo>
                  <a:pt x="27" y="43"/>
                  <a:pt x="11" y="39"/>
                  <a:pt x="0" y="41"/>
                </a:cubicBezTo>
                <a:cubicBezTo>
                  <a:pt x="32" y="44"/>
                  <a:pt x="55" y="47"/>
                  <a:pt x="75" y="45"/>
                </a:cubicBezTo>
                <a:cubicBezTo>
                  <a:pt x="74" y="46"/>
                  <a:pt x="72" y="45"/>
                  <a:pt x="72" y="46"/>
                </a:cubicBezTo>
                <a:cubicBezTo>
                  <a:pt x="80" y="46"/>
                  <a:pt x="85" y="44"/>
                  <a:pt x="90" y="48"/>
                </a:cubicBezTo>
                <a:cubicBezTo>
                  <a:pt x="90" y="46"/>
                  <a:pt x="91" y="45"/>
                  <a:pt x="92" y="45"/>
                </a:cubicBezTo>
                <a:cubicBezTo>
                  <a:pt x="90" y="48"/>
                  <a:pt x="93" y="46"/>
                  <a:pt x="94" y="48"/>
                </a:cubicBezTo>
                <a:cubicBezTo>
                  <a:pt x="90" y="48"/>
                  <a:pt x="87" y="49"/>
                  <a:pt x="85" y="49"/>
                </a:cubicBezTo>
                <a:cubicBezTo>
                  <a:pt x="88" y="49"/>
                  <a:pt x="83" y="50"/>
                  <a:pt x="83" y="50"/>
                </a:cubicBezTo>
                <a:cubicBezTo>
                  <a:pt x="87" y="51"/>
                  <a:pt x="89" y="48"/>
                  <a:pt x="91" y="50"/>
                </a:cubicBezTo>
                <a:cubicBezTo>
                  <a:pt x="89" y="51"/>
                  <a:pt x="87" y="50"/>
                  <a:pt x="85" y="52"/>
                </a:cubicBezTo>
                <a:cubicBezTo>
                  <a:pt x="91" y="52"/>
                  <a:pt x="94" y="51"/>
                  <a:pt x="97" y="53"/>
                </a:cubicBezTo>
                <a:cubicBezTo>
                  <a:pt x="95" y="54"/>
                  <a:pt x="94" y="52"/>
                  <a:pt x="91" y="54"/>
                </a:cubicBezTo>
                <a:cubicBezTo>
                  <a:pt x="92" y="53"/>
                  <a:pt x="91" y="54"/>
                  <a:pt x="91" y="53"/>
                </a:cubicBezTo>
                <a:cubicBezTo>
                  <a:pt x="89" y="55"/>
                  <a:pt x="89" y="53"/>
                  <a:pt x="87" y="54"/>
                </a:cubicBezTo>
                <a:cubicBezTo>
                  <a:pt x="88" y="54"/>
                  <a:pt x="88" y="55"/>
                  <a:pt x="87" y="55"/>
                </a:cubicBezTo>
                <a:cubicBezTo>
                  <a:pt x="82" y="54"/>
                  <a:pt x="74" y="55"/>
                  <a:pt x="85" y="56"/>
                </a:cubicBezTo>
                <a:cubicBezTo>
                  <a:pt x="113" y="58"/>
                  <a:pt x="140" y="59"/>
                  <a:pt x="160" y="58"/>
                </a:cubicBezTo>
                <a:cubicBezTo>
                  <a:pt x="188" y="57"/>
                  <a:pt x="222" y="61"/>
                  <a:pt x="245" y="57"/>
                </a:cubicBezTo>
                <a:cubicBezTo>
                  <a:pt x="248" y="58"/>
                  <a:pt x="251" y="57"/>
                  <a:pt x="254" y="57"/>
                </a:cubicBezTo>
                <a:cubicBezTo>
                  <a:pt x="255" y="55"/>
                  <a:pt x="264" y="57"/>
                  <a:pt x="265" y="57"/>
                </a:cubicBezTo>
                <a:cubicBezTo>
                  <a:pt x="267" y="54"/>
                  <a:pt x="268" y="56"/>
                  <a:pt x="269" y="57"/>
                </a:cubicBezTo>
                <a:moveTo>
                  <a:pt x="273" y="35"/>
                </a:moveTo>
                <a:cubicBezTo>
                  <a:pt x="276" y="34"/>
                  <a:pt x="279" y="35"/>
                  <a:pt x="282" y="33"/>
                </a:cubicBezTo>
                <a:cubicBezTo>
                  <a:pt x="285" y="35"/>
                  <a:pt x="288" y="35"/>
                  <a:pt x="291" y="34"/>
                </a:cubicBezTo>
                <a:cubicBezTo>
                  <a:pt x="292" y="34"/>
                  <a:pt x="291" y="35"/>
                  <a:pt x="291" y="35"/>
                </a:cubicBezTo>
                <a:cubicBezTo>
                  <a:pt x="294" y="34"/>
                  <a:pt x="295" y="35"/>
                  <a:pt x="298" y="34"/>
                </a:cubicBezTo>
                <a:cubicBezTo>
                  <a:pt x="298" y="35"/>
                  <a:pt x="297" y="35"/>
                  <a:pt x="297" y="36"/>
                </a:cubicBezTo>
                <a:cubicBezTo>
                  <a:pt x="303" y="33"/>
                  <a:pt x="311" y="38"/>
                  <a:pt x="316" y="34"/>
                </a:cubicBezTo>
                <a:cubicBezTo>
                  <a:pt x="317" y="34"/>
                  <a:pt x="316" y="35"/>
                  <a:pt x="316" y="35"/>
                </a:cubicBezTo>
                <a:cubicBezTo>
                  <a:pt x="316" y="36"/>
                  <a:pt x="317" y="36"/>
                  <a:pt x="318" y="36"/>
                </a:cubicBezTo>
                <a:cubicBezTo>
                  <a:pt x="301" y="37"/>
                  <a:pt x="282" y="37"/>
                  <a:pt x="273" y="35"/>
                </a:cubicBezTo>
                <a:moveTo>
                  <a:pt x="268" y="34"/>
                </a:moveTo>
                <a:cubicBezTo>
                  <a:pt x="266" y="33"/>
                  <a:pt x="270" y="33"/>
                  <a:pt x="271" y="33"/>
                </a:cubicBezTo>
                <a:cubicBezTo>
                  <a:pt x="271" y="36"/>
                  <a:pt x="268" y="33"/>
                  <a:pt x="268" y="34"/>
                </a:cubicBezTo>
                <a:moveTo>
                  <a:pt x="268" y="33"/>
                </a:moveTo>
                <a:cubicBezTo>
                  <a:pt x="268" y="30"/>
                  <a:pt x="272" y="31"/>
                  <a:pt x="273" y="31"/>
                </a:cubicBezTo>
                <a:cubicBezTo>
                  <a:pt x="272" y="33"/>
                  <a:pt x="270" y="33"/>
                  <a:pt x="268" y="33"/>
                </a:cubicBezTo>
              </a:path>
            </a:pathLst>
          </a:custGeom>
          <a:solidFill>
            <a:srgbClr val="DBC7B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优设标题黑" panose="00000500000000000000" charset="-122"/>
              <a:ea typeface="优设标题黑" panose="00000500000000000000" charset="-122"/>
            </a:endParaRPr>
          </a:p>
        </p:txBody>
      </p:sp>
      <p:sp>
        <p:nvSpPr>
          <p:cNvPr id="108" name="文本框 107"/>
          <p:cNvSpPr txBox="1"/>
          <p:nvPr>
            <p:custDataLst>
              <p:tags r:id="rId52"/>
            </p:custDataLst>
          </p:nvPr>
        </p:nvSpPr>
        <p:spPr>
          <a:xfrm>
            <a:off x="6187440" y="48260"/>
            <a:ext cx="593598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>
                <a:solidFill>
                  <a:srgbClr val="BA9367"/>
                </a:solidFill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第</a:t>
            </a:r>
            <a:r>
              <a:rPr lang="en-US" altLang="zh-CN" sz="2000">
                <a:solidFill>
                  <a:srgbClr val="BA9367"/>
                </a:solidFill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5</a:t>
            </a:r>
            <a:r>
              <a:rPr lang="zh-CN" altLang="en-US" sz="2000">
                <a:solidFill>
                  <a:srgbClr val="BA9367"/>
                </a:solidFill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课  三国两晋南北朝的政权更迭与民族交融</a:t>
            </a:r>
            <a:endParaRPr lang="zh-CN" altLang="en-US" sz="2000">
              <a:solidFill>
                <a:srgbClr val="BA9367"/>
              </a:solidFill>
              <a:latin typeface="优设标题黑" panose="00000500000000000000" charset="-122"/>
              <a:ea typeface="优设标题黑" panose="00000500000000000000" charset="-122"/>
              <a:cs typeface="优设标题黑" panose="00000500000000000000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5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67" r="10172"/>
          <a:stretch>
            <a:fillRect/>
          </a:stretch>
        </p:blipFill>
        <p:spPr>
          <a:xfrm>
            <a:off x="0" y="1022680"/>
            <a:ext cx="6444095" cy="4482987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2015017" y="2039193"/>
            <a:ext cx="2565075" cy="1707419"/>
          </a:xfrm>
          <a:prstGeom prst="rect">
            <a:avLst/>
          </a:prstGeom>
          <a:noFill/>
          <a:ln w="508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椭圆 3"/>
          <p:cNvSpPr/>
          <p:nvPr/>
        </p:nvSpPr>
        <p:spPr>
          <a:xfrm>
            <a:off x="7201858" y="1817861"/>
            <a:ext cx="3150992" cy="873152"/>
          </a:xfrm>
          <a:prstGeom prst="ellipse">
            <a:avLst/>
          </a:prstGeom>
          <a:solidFill>
            <a:srgbClr val="112C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0E2DC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统治集团</a:t>
            </a:r>
            <a:endParaRPr lang="en-US" altLang="zh-CN" sz="2400">
              <a:solidFill>
                <a:srgbClr val="F0E2DC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algn="ctr"/>
            <a:r>
              <a:rPr lang="zh-CN" altLang="en-US" sz="2400">
                <a:solidFill>
                  <a:srgbClr val="F0E2DC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昏庸腐败</a:t>
            </a:r>
            <a:endParaRPr lang="zh-CN" altLang="en-US" sz="2400">
              <a:solidFill>
                <a:srgbClr val="F0E2DC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5" name="文本框 35"/>
          <p:cNvSpPr txBox="1"/>
          <p:nvPr/>
        </p:nvSpPr>
        <p:spPr>
          <a:xfrm>
            <a:off x="7537501" y="3793756"/>
            <a:ext cx="30559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112C52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“何不食肉糜”</a:t>
            </a:r>
            <a:endParaRPr lang="zh-CN" altLang="en-US" sz="2800">
              <a:solidFill>
                <a:srgbClr val="112C52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6" name="文本框 38"/>
          <p:cNvSpPr txBox="1"/>
          <p:nvPr/>
        </p:nvSpPr>
        <p:spPr>
          <a:xfrm>
            <a:off x="7093342" y="4516919"/>
            <a:ext cx="4203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112C52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大臣石崇与国舅王恺斗富</a:t>
            </a:r>
            <a:endParaRPr lang="zh-CN" altLang="en-US" sz="2800">
              <a:solidFill>
                <a:srgbClr val="112C52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7" name="文本框 13"/>
          <p:cNvSpPr txBox="1"/>
          <p:nvPr/>
        </p:nvSpPr>
        <p:spPr>
          <a:xfrm>
            <a:off x="7720860" y="3133752"/>
            <a:ext cx="30559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112C52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“羊车望幸”</a:t>
            </a:r>
            <a:endParaRPr lang="zh-CN" altLang="en-US" sz="2800">
              <a:solidFill>
                <a:srgbClr val="112C52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8" name="文本框 29"/>
          <p:cNvSpPr txBox="1"/>
          <p:nvPr/>
        </p:nvSpPr>
        <p:spPr>
          <a:xfrm>
            <a:off x="7034471" y="797376"/>
            <a:ext cx="34857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8A2425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低质量的统一？</a:t>
            </a:r>
            <a:endParaRPr lang="zh-CN" altLang="en-US" sz="3200">
              <a:solidFill>
                <a:srgbClr val="8A2425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9" name="椭圆 8"/>
          <p:cNvSpPr/>
          <p:nvPr/>
        </p:nvSpPr>
        <p:spPr>
          <a:xfrm>
            <a:off x="7201858" y="1774368"/>
            <a:ext cx="3150992" cy="873152"/>
          </a:xfrm>
          <a:prstGeom prst="ellipse">
            <a:avLst/>
          </a:prstGeom>
          <a:solidFill>
            <a:srgbClr val="112C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0E2DC"/>
                </a:solidFill>
                <a:latin typeface="方正小标宋_GBK" panose="03000509000000000000" pitchFamily="65" charset="-122"/>
                <a:ea typeface="方正小标宋_GBK" panose="03000509000000000000" pitchFamily="65" charset="-122"/>
              </a:rPr>
              <a:t>地方宗王权重</a:t>
            </a:r>
            <a:endParaRPr lang="zh-CN" altLang="en-US" sz="2400">
              <a:solidFill>
                <a:srgbClr val="F0E2DC"/>
              </a:solidFill>
              <a:latin typeface="方正小标宋_GBK" panose="03000509000000000000" pitchFamily="65" charset="-122"/>
              <a:ea typeface="方正小标宋_GBK" panose="03000509000000000000" pitchFamily="65" charset="-122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7340434" y="2821291"/>
            <a:ext cx="3709601" cy="2504372"/>
            <a:chOff x="8381725" y="2658255"/>
            <a:chExt cx="3709601" cy="2504372"/>
          </a:xfrm>
        </p:grpSpPr>
        <p:pic>
          <p:nvPicPr>
            <p:cNvPr id="58" name="图片 57"/>
            <p:cNvPicPr>
              <a:picLocks noChangeAspect="1"/>
            </p:cNvPicPr>
            <p:nvPr/>
          </p:nvPicPr>
          <p:blipFill>
            <a:blip r:embed="rId5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381725" y="2658255"/>
              <a:ext cx="3709601" cy="2504372"/>
            </a:xfrm>
            <a:prstGeom prst="rect">
              <a:avLst/>
            </a:prstGeom>
          </p:spPr>
        </p:pic>
        <p:sp>
          <p:nvSpPr>
            <p:cNvPr id="59" name="矩形 58"/>
            <p:cNvSpPr/>
            <p:nvPr/>
          </p:nvSpPr>
          <p:spPr>
            <a:xfrm>
              <a:off x="9859973" y="4821195"/>
              <a:ext cx="2231353" cy="341432"/>
            </a:xfrm>
            <a:prstGeom prst="rect">
              <a:avLst/>
            </a:prstGeom>
            <a:solidFill>
              <a:schemeClr val="bg1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>
                  <a:solidFill>
                    <a:schemeClr val="tx1"/>
                  </a:solidFill>
                  <a:latin typeface="华文楷体" panose="02010600040101010101" pitchFamily="2" charset="-122"/>
                  <a:ea typeface="华文楷体" panose="02010600040101010101" pitchFamily="2" charset="-122"/>
                </a:rPr>
                <a:t>◎八王之乱示意图</a:t>
              </a:r>
              <a:endParaRPr lang="zh-CN" altLang="en-US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</a:endParaRPr>
            </a:p>
          </p:txBody>
        </p:sp>
      </p:grpSp>
      <p:sp>
        <p:nvSpPr>
          <p:cNvPr id="60" name="椭圆 59"/>
          <p:cNvSpPr/>
          <p:nvPr/>
        </p:nvSpPr>
        <p:spPr>
          <a:xfrm>
            <a:off x="7201858" y="1773499"/>
            <a:ext cx="3150992" cy="873152"/>
          </a:xfrm>
          <a:prstGeom prst="ellipse">
            <a:avLst/>
          </a:prstGeom>
          <a:solidFill>
            <a:srgbClr val="112C5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0E2DC"/>
                </a:solidFill>
                <a:latin typeface="方正小标宋_GBK" panose="03000509000000000000" pitchFamily="65" charset="-122"/>
                <a:ea typeface="方正小标宋_GBK" panose="03000509000000000000" pitchFamily="65" charset="-122"/>
              </a:rPr>
              <a:t>少数民族内迁</a:t>
            </a:r>
            <a:endParaRPr lang="zh-CN" altLang="en-US" sz="2400">
              <a:solidFill>
                <a:srgbClr val="F0E2DC"/>
              </a:solidFill>
              <a:latin typeface="方正小标宋_GBK" panose="03000509000000000000" pitchFamily="65" charset="-122"/>
              <a:ea typeface="方正小标宋_GBK" panose="03000509000000000000" pitchFamily="65" charset="-122"/>
            </a:endParaRPr>
          </a:p>
        </p:txBody>
      </p:sp>
      <p:pic>
        <p:nvPicPr>
          <p:cNvPr id="61" name="图片 60"/>
          <p:cNvPicPr>
            <a:picLocks noChangeAspect="1"/>
          </p:cNvPicPr>
          <p:nvPr/>
        </p:nvPicPr>
        <p:blipFill>
          <a:blip r:embed="rId55"/>
          <a:stretch>
            <a:fillRect/>
          </a:stretch>
        </p:blipFill>
        <p:spPr>
          <a:xfrm>
            <a:off x="7359015" y="2821291"/>
            <a:ext cx="3734795" cy="3740220"/>
          </a:xfrm>
          <a:prstGeom prst="rect">
            <a:avLst/>
          </a:prstGeom>
          <a:ln w="12700" cmpd="sng">
            <a:solidFill>
              <a:schemeClr val="accent1">
                <a:shade val="50000"/>
              </a:schemeClr>
            </a:solidFill>
            <a:prstDash val="solid"/>
          </a:ln>
        </p:spPr>
      </p:pic>
    </p:spTree>
    <p:custDataLst>
      <p:tags r:id="rId56"/>
    </p:custData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xit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0" presetClass="exit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0" presetClass="exit" presetSubtype="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9" grpId="0"/>
      <p:bldP spid="9" grpId="1"/>
      <p:bldP spid="6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8DA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Freeform 30"/>
          <p:cNvSpPr>
            <a:spLocks noEditPoints="1"/>
          </p:cNvSpPr>
          <p:nvPr>
            <p:custDataLst>
              <p:tags r:id="rId3"/>
            </p:custDataLst>
          </p:nvPr>
        </p:nvSpPr>
        <p:spPr bwMode="auto">
          <a:xfrm rot="10800000" flipV="1">
            <a:off x="-53308" y="-19298"/>
            <a:ext cx="3860800" cy="561975"/>
          </a:xfrm>
          <a:custGeom>
            <a:gdLst>
              <a:gd name="T0" fmla="*/ 1411 w 1427"/>
              <a:gd name="T1" fmla="*/ 193 h 871"/>
              <a:gd name="T2" fmla="*/ 1412 w 1427"/>
              <a:gd name="T3" fmla="*/ 150 h 871"/>
              <a:gd name="T4" fmla="*/ 1419 w 1427"/>
              <a:gd name="T5" fmla="*/ 186 h 871"/>
              <a:gd name="T6" fmla="*/ 1418 w 1427"/>
              <a:gd name="T7" fmla="*/ 128 h 871"/>
              <a:gd name="T8" fmla="*/ 1393 w 1427"/>
              <a:gd name="T9" fmla="*/ 77 h 871"/>
              <a:gd name="T10" fmla="*/ 1299 w 1427"/>
              <a:gd name="T11" fmla="*/ 27 h 871"/>
              <a:gd name="T12" fmla="*/ 1107 w 1427"/>
              <a:gd name="T13" fmla="*/ 43 h 871"/>
              <a:gd name="T14" fmla="*/ 1069 w 1427"/>
              <a:gd name="T15" fmla="*/ 20 h 871"/>
              <a:gd name="T16" fmla="*/ 986 w 1427"/>
              <a:gd name="T17" fmla="*/ 28 h 871"/>
              <a:gd name="T18" fmla="*/ 861 w 1427"/>
              <a:gd name="T19" fmla="*/ 31 h 871"/>
              <a:gd name="T20" fmla="*/ 821 w 1427"/>
              <a:gd name="T21" fmla="*/ 18 h 871"/>
              <a:gd name="T22" fmla="*/ 742 w 1427"/>
              <a:gd name="T23" fmla="*/ 24 h 871"/>
              <a:gd name="T24" fmla="*/ 660 w 1427"/>
              <a:gd name="T25" fmla="*/ 14 h 871"/>
              <a:gd name="T26" fmla="*/ 626 w 1427"/>
              <a:gd name="T27" fmla="*/ 12 h 871"/>
              <a:gd name="T28" fmla="*/ 322 w 1427"/>
              <a:gd name="T29" fmla="*/ 40 h 871"/>
              <a:gd name="T30" fmla="*/ 275 w 1427"/>
              <a:gd name="T31" fmla="*/ 21 h 871"/>
              <a:gd name="T32" fmla="*/ 339 w 1427"/>
              <a:gd name="T33" fmla="*/ 21 h 871"/>
              <a:gd name="T34" fmla="*/ 156 w 1427"/>
              <a:gd name="T35" fmla="*/ 20 h 871"/>
              <a:gd name="T36" fmla="*/ 123 w 1427"/>
              <a:gd name="T37" fmla="*/ 14 h 871"/>
              <a:gd name="T38" fmla="*/ 69 w 1427"/>
              <a:gd name="T39" fmla="*/ 35 h 871"/>
              <a:gd name="T40" fmla="*/ 6 w 1427"/>
              <a:gd name="T41" fmla="*/ 205 h 871"/>
              <a:gd name="T42" fmla="*/ 22 w 1427"/>
              <a:gd name="T43" fmla="*/ 148 h 871"/>
              <a:gd name="T44" fmla="*/ 52 w 1427"/>
              <a:gd name="T45" fmla="*/ 64 h 871"/>
              <a:gd name="T46" fmla="*/ 33 w 1427"/>
              <a:gd name="T47" fmla="*/ 147 h 871"/>
              <a:gd name="T48" fmla="*/ 26 w 1427"/>
              <a:gd name="T49" fmla="*/ 257 h 871"/>
              <a:gd name="T50" fmla="*/ 29 w 1427"/>
              <a:gd name="T51" fmla="*/ 409 h 871"/>
              <a:gd name="T52" fmla="*/ 11 w 1427"/>
              <a:gd name="T53" fmla="*/ 376 h 871"/>
              <a:gd name="T54" fmla="*/ 3 w 1427"/>
              <a:gd name="T55" fmla="*/ 579 h 871"/>
              <a:gd name="T56" fmla="*/ 28 w 1427"/>
              <a:gd name="T57" fmla="*/ 664 h 871"/>
              <a:gd name="T58" fmla="*/ 11 w 1427"/>
              <a:gd name="T59" fmla="*/ 513 h 871"/>
              <a:gd name="T60" fmla="*/ 32 w 1427"/>
              <a:gd name="T61" fmla="*/ 495 h 871"/>
              <a:gd name="T62" fmla="*/ 34 w 1427"/>
              <a:gd name="T63" fmla="*/ 721 h 871"/>
              <a:gd name="T64" fmla="*/ 48 w 1427"/>
              <a:gd name="T65" fmla="*/ 802 h 871"/>
              <a:gd name="T66" fmla="*/ 68 w 1427"/>
              <a:gd name="T67" fmla="*/ 829 h 871"/>
              <a:gd name="T68" fmla="*/ 152 w 1427"/>
              <a:gd name="T69" fmla="*/ 869 h 871"/>
              <a:gd name="T70" fmla="*/ 323 w 1427"/>
              <a:gd name="T71" fmla="*/ 861 h 871"/>
              <a:gd name="T72" fmla="*/ 513 w 1427"/>
              <a:gd name="T73" fmla="*/ 862 h 871"/>
              <a:gd name="T74" fmla="*/ 867 w 1427"/>
              <a:gd name="T75" fmla="*/ 861 h 871"/>
              <a:gd name="T76" fmla="*/ 903 w 1427"/>
              <a:gd name="T77" fmla="*/ 851 h 871"/>
              <a:gd name="T78" fmla="*/ 1188 w 1427"/>
              <a:gd name="T79" fmla="*/ 845 h 871"/>
              <a:gd name="T80" fmla="*/ 1311 w 1427"/>
              <a:gd name="T81" fmla="*/ 846 h 871"/>
              <a:gd name="T82" fmla="*/ 1368 w 1427"/>
              <a:gd name="T83" fmla="*/ 800 h 871"/>
              <a:gd name="T84" fmla="*/ 1383 w 1427"/>
              <a:gd name="T85" fmla="*/ 412 h 871"/>
              <a:gd name="T86" fmla="*/ 1400 w 1427"/>
              <a:gd name="T87" fmla="*/ 502 h 871"/>
              <a:gd name="T88" fmla="*/ 1411 w 1427"/>
              <a:gd name="T89" fmla="*/ 402 h 871"/>
              <a:gd name="T90" fmla="*/ 1407 w 1427"/>
              <a:gd name="T91" fmla="*/ 338 h 871"/>
              <a:gd name="T92" fmla="*/ 1227 w 1427"/>
              <a:gd name="T93" fmla="*/ 62 h 871"/>
              <a:gd name="T94" fmla="*/ 1127 w 1427"/>
              <a:gd name="T95" fmla="*/ 69 h 871"/>
              <a:gd name="T96" fmla="*/ 952 w 1427"/>
              <a:gd name="T97" fmla="*/ 60 h 871"/>
              <a:gd name="T98" fmla="*/ 908 w 1427"/>
              <a:gd name="T99" fmla="*/ 66 h 871"/>
              <a:gd name="T100" fmla="*/ 621 w 1427"/>
              <a:gd name="T101" fmla="*/ 52 h 871"/>
              <a:gd name="T102" fmla="*/ 696 w 1427"/>
              <a:gd name="T103" fmla="*/ 67 h 871"/>
              <a:gd name="T104" fmla="*/ 444 w 1427"/>
              <a:gd name="T105" fmla="*/ 57 h 871"/>
              <a:gd name="T106" fmla="*/ 322 w 1427"/>
              <a:gd name="T107" fmla="*/ 69 h 871"/>
              <a:gd name="T108" fmla="*/ 55 w 1427"/>
              <a:gd name="T109" fmla="*/ 157 h 871"/>
              <a:gd name="T110" fmla="*/ 115 w 1427"/>
              <a:gd name="T111" fmla="*/ 68 h 871"/>
              <a:gd name="T112" fmla="*/ 60 w 1427"/>
              <a:gd name="T113" fmla="*/ 137 h 871"/>
              <a:gd name="T114" fmla="*/ 68 w 1427"/>
              <a:gd name="T115" fmla="*/ 424 h 871"/>
              <a:gd name="T116" fmla="*/ 595 w 1427"/>
              <a:gd name="T117" fmla="*/ 833 h 8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1427" h="871">
                <a:moveTo>
                  <a:pt x="1409" y="244"/>
                </a:moveTo>
                <a:cubicBezTo>
                  <a:pt x="1415" y="283"/>
                  <a:pt x="1416" y="244"/>
                  <a:pt x="1421" y="285"/>
                </a:cubicBezTo>
                <a:cubicBezTo>
                  <a:pt x="1426" y="285"/>
                  <a:pt x="1427" y="269"/>
                  <a:pt x="1426" y="246"/>
                </a:cubicBezTo>
                <a:cubicBezTo>
                  <a:pt x="1424" y="261"/>
                  <a:pt x="1418" y="237"/>
                  <a:pt x="1414" y="257"/>
                </a:cubicBezTo>
                <a:cubicBezTo>
                  <a:pt x="1412" y="223"/>
                  <a:pt x="1401" y="226"/>
                  <a:pt x="1406" y="189"/>
                </a:cubicBezTo>
                <a:cubicBezTo>
                  <a:pt x="1407" y="190"/>
                  <a:pt x="1407" y="190"/>
                  <a:pt x="1407" y="190"/>
                </a:cubicBezTo>
                <a:cubicBezTo>
                  <a:pt x="1403" y="174"/>
                  <a:pt x="1403" y="174"/>
                  <a:pt x="1403" y="174"/>
                </a:cubicBezTo>
                <a:cubicBezTo>
                  <a:pt x="1405" y="153"/>
                  <a:pt x="1405" y="153"/>
                  <a:pt x="1405" y="153"/>
                </a:cubicBezTo>
                <a:cubicBezTo>
                  <a:pt x="1411" y="166"/>
                  <a:pt x="1408" y="183"/>
                  <a:pt x="1411" y="193"/>
                </a:cubicBezTo>
                <a:cubicBezTo>
                  <a:pt x="1414" y="180"/>
                  <a:pt x="1413" y="171"/>
                  <a:pt x="1411" y="162"/>
                </a:cubicBezTo>
                <a:cubicBezTo>
                  <a:pt x="1410" y="158"/>
                  <a:pt x="1409" y="154"/>
                  <a:pt x="1407" y="146"/>
                </a:cubicBezTo>
                <a:cubicBezTo>
                  <a:pt x="1407" y="142"/>
                  <a:pt x="1406" y="139"/>
                  <a:pt x="1405" y="135"/>
                </a:cubicBezTo>
                <a:cubicBezTo>
                  <a:pt x="1404" y="131"/>
                  <a:pt x="1403" y="126"/>
                  <a:pt x="1402" y="122"/>
                </a:cubicBezTo>
                <a:cubicBezTo>
                  <a:pt x="1401" y="113"/>
                  <a:pt x="1401" y="112"/>
                  <a:pt x="1402" y="113"/>
                </a:cubicBezTo>
                <a:cubicBezTo>
                  <a:pt x="1403" y="114"/>
                  <a:pt x="1404" y="116"/>
                  <a:pt x="1405" y="119"/>
                </a:cubicBezTo>
                <a:cubicBezTo>
                  <a:pt x="1406" y="121"/>
                  <a:pt x="1407" y="124"/>
                  <a:pt x="1408" y="128"/>
                </a:cubicBezTo>
                <a:cubicBezTo>
                  <a:pt x="1409" y="131"/>
                  <a:pt x="1410" y="135"/>
                  <a:pt x="1411" y="139"/>
                </a:cubicBezTo>
                <a:cubicBezTo>
                  <a:pt x="1412" y="143"/>
                  <a:pt x="1412" y="147"/>
                  <a:pt x="1412" y="150"/>
                </a:cubicBezTo>
                <a:cubicBezTo>
                  <a:pt x="1413" y="153"/>
                  <a:pt x="1413" y="155"/>
                  <a:pt x="1414" y="157"/>
                </a:cubicBezTo>
                <a:cubicBezTo>
                  <a:pt x="1414" y="158"/>
                  <a:pt x="1415" y="159"/>
                  <a:pt x="1415" y="159"/>
                </a:cubicBezTo>
                <a:cubicBezTo>
                  <a:pt x="1415" y="157"/>
                  <a:pt x="1415" y="155"/>
                  <a:pt x="1415" y="153"/>
                </a:cubicBezTo>
                <a:cubicBezTo>
                  <a:pt x="1415" y="149"/>
                  <a:pt x="1415" y="146"/>
                  <a:pt x="1415" y="143"/>
                </a:cubicBezTo>
                <a:cubicBezTo>
                  <a:pt x="1415" y="136"/>
                  <a:pt x="1416" y="131"/>
                  <a:pt x="1417" y="132"/>
                </a:cubicBezTo>
                <a:cubicBezTo>
                  <a:pt x="1417" y="137"/>
                  <a:pt x="1418" y="141"/>
                  <a:pt x="1418" y="145"/>
                </a:cubicBezTo>
                <a:cubicBezTo>
                  <a:pt x="1418" y="148"/>
                  <a:pt x="1418" y="151"/>
                  <a:pt x="1418" y="153"/>
                </a:cubicBezTo>
                <a:cubicBezTo>
                  <a:pt x="1418" y="157"/>
                  <a:pt x="1419" y="159"/>
                  <a:pt x="1419" y="161"/>
                </a:cubicBezTo>
                <a:cubicBezTo>
                  <a:pt x="1420" y="166"/>
                  <a:pt x="1420" y="171"/>
                  <a:pt x="1419" y="186"/>
                </a:cubicBezTo>
                <a:cubicBezTo>
                  <a:pt x="1417" y="171"/>
                  <a:pt x="1417" y="189"/>
                  <a:pt x="1415" y="186"/>
                </a:cubicBezTo>
                <a:cubicBezTo>
                  <a:pt x="1417" y="190"/>
                  <a:pt x="1417" y="219"/>
                  <a:pt x="1416" y="239"/>
                </a:cubicBezTo>
                <a:cubicBezTo>
                  <a:pt x="1421" y="244"/>
                  <a:pt x="1420" y="222"/>
                  <a:pt x="1422" y="209"/>
                </a:cubicBezTo>
                <a:cubicBezTo>
                  <a:pt x="1419" y="197"/>
                  <a:pt x="1420" y="184"/>
                  <a:pt x="1421" y="173"/>
                </a:cubicBezTo>
                <a:cubicBezTo>
                  <a:pt x="1422" y="167"/>
                  <a:pt x="1422" y="161"/>
                  <a:pt x="1422" y="156"/>
                </a:cubicBezTo>
                <a:cubicBezTo>
                  <a:pt x="1422" y="153"/>
                  <a:pt x="1422" y="149"/>
                  <a:pt x="1421" y="145"/>
                </a:cubicBezTo>
                <a:cubicBezTo>
                  <a:pt x="1421" y="143"/>
                  <a:pt x="1421" y="141"/>
                  <a:pt x="1420" y="140"/>
                </a:cubicBezTo>
                <a:cubicBezTo>
                  <a:pt x="1420" y="138"/>
                  <a:pt x="1419" y="136"/>
                  <a:pt x="1419" y="135"/>
                </a:cubicBezTo>
                <a:cubicBezTo>
                  <a:pt x="1418" y="132"/>
                  <a:pt x="1418" y="130"/>
                  <a:pt x="1418" y="128"/>
                </a:cubicBezTo>
                <a:cubicBezTo>
                  <a:pt x="1417" y="126"/>
                  <a:pt x="1417" y="125"/>
                  <a:pt x="1416" y="123"/>
                </a:cubicBezTo>
                <a:cubicBezTo>
                  <a:pt x="1416" y="121"/>
                  <a:pt x="1415" y="119"/>
                  <a:pt x="1415" y="118"/>
                </a:cubicBezTo>
                <a:cubicBezTo>
                  <a:pt x="1415" y="116"/>
                  <a:pt x="1416" y="116"/>
                  <a:pt x="1417" y="118"/>
                </a:cubicBezTo>
                <a:cubicBezTo>
                  <a:pt x="1419" y="121"/>
                  <a:pt x="1422" y="130"/>
                  <a:pt x="1422" y="128"/>
                </a:cubicBezTo>
                <a:cubicBezTo>
                  <a:pt x="1421" y="120"/>
                  <a:pt x="1419" y="114"/>
                  <a:pt x="1418" y="111"/>
                </a:cubicBezTo>
                <a:cubicBezTo>
                  <a:pt x="1416" y="108"/>
                  <a:pt x="1415" y="107"/>
                  <a:pt x="1415" y="107"/>
                </a:cubicBezTo>
                <a:cubicBezTo>
                  <a:pt x="1413" y="107"/>
                  <a:pt x="1413" y="109"/>
                  <a:pt x="1410" y="104"/>
                </a:cubicBezTo>
                <a:cubicBezTo>
                  <a:pt x="1407" y="98"/>
                  <a:pt x="1404" y="93"/>
                  <a:pt x="1401" y="89"/>
                </a:cubicBezTo>
                <a:cubicBezTo>
                  <a:pt x="1399" y="84"/>
                  <a:pt x="1396" y="80"/>
                  <a:pt x="1393" y="77"/>
                </a:cubicBezTo>
                <a:cubicBezTo>
                  <a:pt x="1388" y="70"/>
                  <a:pt x="1384" y="65"/>
                  <a:pt x="1380" y="60"/>
                </a:cubicBezTo>
                <a:cubicBezTo>
                  <a:pt x="1378" y="57"/>
                  <a:pt x="1376" y="55"/>
                  <a:pt x="1373" y="53"/>
                </a:cubicBezTo>
                <a:cubicBezTo>
                  <a:pt x="1371" y="50"/>
                  <a:pt x="1369" y="48"/>
                  <a:pt x="1366" y="46"/>
                </a:cubicBezTo>
                <a:cubicBezTo>
                  <a:pt x="1363" y="44"/>
                  <a:pt x="1360" y="42"/>
                  <a:pt x="1357" y="39"/>
                </a:cubicBezTo>
                <a:cubicBezTo>
                  <a:pt x="1353" y="38"/>
                  <a:pt x="1350" y="35"/>
                  <a:pt x="1345" y="33"/>
                </a:cubicBezTo>
                <a:cubicBezTo>
                  <a:pt x="1337" y="32"/>
                  <a:pt x="1326" y="29"/>
                  <a:pt x="1314" y="28"/>
                </a:cubicBezTo>
                <a:cubicBezTo>
                  <a:pt x="1312" y="28"/>
                  <a:pt x="1311" y="28"/>
                  <a:pt x="1309" y="27"/>
                </a:cubicBezTo>
                <a:cubicBezTo>
                  <a:pt x="1307" y="27"/>
                  <a:pt x="1306" y="27"/>
                  <a:pt x="1304" y="27"/>
                </a:cubicBezTo>
                <a:cubicBezTo>
                  <a:pt x="1302" y="27"/>
                  <a:pt x="1301" y="27"/>
                  <a:pt x="1299" y="27"/>
                </a:cubicBezTo>
                <a:cubicBezTo>
                  <a:pt x="1296" y="27"/>
                  <a:pt x="1296" y="27"/>
                  <a:pt x="1296" y="27"/>
                </a:cubicBezTo>
                <a:cubicBezTo>
                  <a:pt x="1294" y="27"/>
                  <a:pt x="1294" y="27"/>
                  <a:pt x="1294" y="27"/>
                </a:cubicBezTo>
                <a:cubicBezTo>
                  <a:pt x="1290" y="27"/>
                  <a:pt x="1285" y="27"/>
                  <a:pt x="1280" y="27"/>
                </a:cubicBezTo>
                <a:cubicBezTo>
                  <a:pt x="1260" y="28"/>
                  <a:pt x="1238" y="27"/>
                  <a:pt x="1220" y="27"/>
                </a:cubicBezTo>
                <a:cubicBezTo>
                  <a:pt x="1224" y="25"/>
                  <a:pt x="1219" y="23"/>
                  <a:pt x="1217" y="22"/>
                </a:cubicBezTo>
                <a:cubicBezTo>
                  <a:pt x="1196" y="29"/>
                  <a:pt x="1203" y="26"/>
                  <a:pt x="1176" y="31"/>
                </a:cubicBezTo>
                <a:cubicBezTo>
                  <a:pt x="1199" y="34"/>
                  <a:pt x="1199" y="34"/>
                  <a:pt x="1199" y="34"/>
                </a:cubicBezTo>
                <a:cubicBezTo>
                  <a:pt x="1181" y="34"/>
                  <a:pt x="1166" y="40"/>
                  <a:pt x="1150" y="36"/>
                </a:cubicBezTo>
                <a:cubicBezTo>
                  <a:pt x="1172" y="43"/>
                  <a:pt x="1120" y="41"/>
                  <a:pt x="1107" y="43"/>
                </a:cubicBezTo>
                <a:cubicBezTo>
                  <a:pt x="1088" y="41"/>
                  <a:pt x="1069" y="46"/>
                  <a:pt x="1059" y="41"/>
                </a:cubicBezTo>
                <a:cubicBezTo>
                  <a:pt x="1062" y="41"/>
                  <a:pt x="1062" y="41"/>
                  <a:pt x="1062" y="41"/>
                </a:cubicBezTo>
                <a:cubicBezTo>
                  <a:pt x="1035" y="40"/>
                  <a:pt x="1035" y="40"/>
                  <a:pt x="1035" y="40"/>
                </a:cubicBezTo>
                <a:cubicBezTo>
                  <a:pt x="1038" y="34"/>
                  <a:pt x="1038" y="34"/>
                  <a:pt x="1038" y="34"/>
                </a:cubicBezTo>
                <a:cubicBezTo>
                  <a:pt x="1019" y="31"/>
                  <a:pt x="997" y="36"/>
                  <a:pt x="1003" y="38"/>
                </a:cubicBezTo>
                <a:cubicBezTo>
                  <a:pt x="983" y="36"/>
                  <a:pt x="995" y="36"/>
                  <a:pt x="992" y="32"/>
                </a:cubicBezTo>
                <a:cubicBezTo>
                  <a:pt x="1003" y="30"/>
                  <a:pt x="1027" y="25"/>
                  <a:pt x="1034" y="30"/>
                </a:cubicBezTo>
                <a:cubicBezTo>
                  <a:pt x="1032" y="30"/>
                  <a:pt x="1028" y="29"/>
                  <a:pt x="1027" y="30"/>
                </a:cubicBezTo>
                <a:cubicBezTo>
                  <a:pt x="1078" y="33"/>
                  <a:pt x="1043" y="22"/>
                  <a:pt x="1069" y="20"/>
                </a:cubicBezTo>
                <a:cubicBezTo>
                  <a:pt x="1056" y="20"/>
                  <a:pt x="1046" y="17"/>
                  <a:pt x="1032" y="18"/>
                </a:cubicBezTo>
                <a:cubicBezTo>
                  <a:pt x="1025" y="19"/>
                  <a:pt x="998" y="21"/>
                  <a:pt x="985" y="24"/>
                </a:cubicBezTo>
                <a:cubicBezTo>
                  <a:pt x="1003" y="21"/>
                  <a:pt x="1013" y="24"/>
                  <a:pt x="1027" y="26"/>
                </a:cubicBezTo>
                <a:cubicBezTo>
                  <a:pt x="1015" y="25"/>
                  <a:pt x="1013" y="29"/>
                  <a:pt x="1003" y="27"/>
                </a:cubicBezTo>
                <a:cubicBezTo>
                  <a:pt x="1006" y="26"/>
                  <a:pt x="1006" y="26"/>
                  <a:pt x="1006" y="26"/>
                </a:cubicBezTo>
                <a:cubicBezTo>
                  <a:pt x="993" y="28"/>
                  <a:pt x="993" y="28"/>
                  <a:pt x="993" y="28"/>
                </a:cubicBezTo>
                <a:cubicBezTo>
                  <a:pt x="991" y="24"/>
                  <a:pt x="956" y="27"/>
                  <a:pt x="976" y="22"/>
                </a:cubicBezTo>
                <a:cubicBezTo>
                  <a:pt x="958" y="23"/>
                  <a:pt x="970" y="26"/>
                  <a:pt x="953" y="27"/>
                </a:cubicBezTo>
                <a:cubicBezTo>
                  <a:pt x="986" y="28"/>
                  <a:pt x="986" y="28"/>
                  <a:pt x="986" y="28"/>
                </a:cubicBezTo>
                <a:cubicBezTo>
                  <a:pt x="986" y="33"/>
                  <a:pt x="986" y="33"/>
                  <a:pt x="986" y="33"/>
                </a:cubicBezTo>
                <a:cubicBezTo>
                  <a:pt x="974" y="35"/>
                  <a:pt x="971" y="32"/>
                  <a:pt x="957" y="33"/>
                </a:cubicBezTo>
                <a:cubicBezTo>
                  <a:pt x="959" y="37"/>
                  <a:pt x="959" y="37"/>
                  <a:pt x="959" y="37"/>
                </a:cubicBezTo>
                <a:cubicBezTo>
                  <a:pt x="935" y="33"/>
                  <a:pt x="935" y="33"/>
                  <a:pt x="935" y="33"/>
                </a:cubicBezTo>
                <a:cubicBezTo>
                  <a:pt x="938" y="36"/>
                  <a:pt x="920" y="35"/>
                  <a:pt x="915" y="36"/>
                </a:cubicBezTo>
                <a:cubicBezTo>
                  <a:pt x="902" y="34"/>
                  <a:pt x="911" y="27"/>
                  <a:pt x="889" y="31"/>
                </a:cubicBezTo>
                <a:cubicBezTo>
                  <a:pt x="890" y="31"/>
                  <a:pt x="890" y="31"/>
                  <a:pt x="890" y="31"/>
                </a:cubicBezTo>
                <a:cubicBezTo>
                  <a:pt x="878" y="33"/>
                  <a:pt x="870" y="34"/>
                  <a:pt x="852" y="33"/>
                </a:cubicBezTo>
                <a:cubicBezTo>
                  <a:pt x="853" y="32"/>
                  <a:pt x="858" y="31"/>
                  <a:pt x="861" y="31"/>
                </a:cubicBezTo>
                <a:cubicBezTo>
                  <a:pt x="835" y="28"/>
                  <a:pt x="795" y="36"/>
                  <a:pt x="784" y="29"/>
                </a:cubicBezTo>
                <a:cubicBezTo>
                  <a:pt x="786" y="25"/>
                  <a:pt x="796" y="27"/>
                  <a:pt x="797" y="23"/>
                </a:cubicBezTo>
                <a:cubicBezTo>
                  <a:pt x="835" y="28"/>
                  <a:pt x="824" y="16"/>
                  <a:pt x="870" y="19"/>
                </a:cubicBezTo>
                <a:cubicBezTo>
                  <a:pt x="872" y="29"/>
                  <a:pt x="908" y="14"/>
                  <a:pt x="917" y="23"/>
                </a:cubicBezTo>
                <a:cubicBezTo>
                  <a:pt x="899" y="22"/>
                  <a:pt x="875" y="28"/>
                  <a:pt x="878" y="29"/>
                </a:cubicBezTo>
                <a:cubicBezTo>
                  <a:pt x="895" y="28"/>
                  <a:pt x="918" y="28"/>
                  <a:pt x="929" y="29"/>
                </a:cubicBezTo>
                <a:cubicBezTo>
                  <a:pt x="919" y="26"/>
                  <a:pt x="922" y="21"/>
                  <a:pt x="930" y="17"/>
                </a:cubicBezTo>
                <a:cubicBezTo>
                  <a:pt x="903" y="20"/>
                  <a:pt x="855" y="14"/>
                  <a:pt x="817" y="13"/>
                </a:cubicBezTo>
                <a:cubicBezTo>
                  <a:pt x="821" y="18"/>
                  <a:pt x="821" y="18"/>
                  <a:pt x="821" y="18"/>
                </a:cubicBezTo>
                <a:cubicBezTo>
                  <a:pt x="789" y="23"/>
                  <a:pt x="825" y="13"/>
                  <a:pt x="800" y="13"/>
                </a:cubicBezTo>
                <a:cubicBezTo>
                  <a:pt x="788" y="17"/>
                  <a:pt x="788" y="17"/>
                  <a:pt x="788" y="17"/>
                </a:cubicBezTo>
                <a:cubicBezTo>
                  <a:pt x="787" y="16"/>
                  <a:pt x="787" y="16"/>
                  <a:pt x="787" y="16"/>
                </a:cubicBezTo>
                <a:cubicBezTo>
                  <a:pt x="768" y="22"/>
                  <a:pt x="768" y="22"/>
                  <a:pt x="768" y="22"/>
                </a:cubicBezTo>
                <a:cubicBezTo>
                  <a:pt x="781" y="21"/>
                  <a:pt x="775" y="17"/>
                  <a:pt x="790" y="20"/>
                </a:cubicBezTo>
                <a:cubicBezTo>
                  <a:pt x="803" y="21"/>
                  <a:pt x="789" y="24"/>
                  <a:pt x="786" y="27"/>
                </a:cubicBezTo>
                <a:cubicBezTo>
                  <a:pt x="777" y="25"/>
                  <a:pt x="745" y="27"/>
                  <a:pt x="765" y="23"/>
                </a:cubicBezTo>
                <a:cubicBezTo>
                  <a:pt x="730" y="28"/>
                  <a:pt x="730" y="28"/>
                  <a:pt x="730" y="28"/>
                </a:cubicBezTo>
                <a:cubicBezTo>
                  <a:pt x="730" y="26"/>
                  <a:pt x="738" y="25"/>
                  <a:pt x="742" y="24"/>
                </a:cubicBezTo>
                <a:cubicBezTo>
                  <a:pt x="717" y="25"/>
                  <a:pt x="717" y="25"/>
                  <a:pt x="717" y="25"/>
                </a:cubicBezTo>
                <a:cubicBezTo>
                  <a:pt x="718" y="24"/>
                  <a:pt x="718" y="24"/>
                  <a:pt x="718" y="24"/>
                </a:cubicBezTo>
                <a:cubicBezTo>
                  <a:pt x="698" y="27"/>
                  <a:pt x="670" y="27"/>
                  <a:pt x="654" y="31"/>
                </a:cubicBezTo>
                <a:cubicBezTo>
                  <a:pt x="688" y="35"/>
                  <a:pt x="638" y="36"/>
                  <a:pt x="641" y="39"/>
                </a:cubicBezTo>
                <a:cubicBezTo>
                  <a:pt x="629" y="38"/>
                  <a:pt x="625" y="28"/>
                  <a:pt x="651" y="24"/>
                </a:cubicBezTo>
                <a:cubicBezTo>
                  <a:pt x="658" y="28"/>
                  <a:pt x="676" y="23"/>
                  <a:pt x="689" y="23"/>
                </a:cubicBezTo>
                <a:cubicBezTo>
                  <a:pt x="672" y="21"/>
                  <a:pt x="667" y="24"/>
                  <a:pt x="653" y="24"/>
                </a:cubicBezTo>
                <a:cubicBezTo>
                  <a:pt x="663" y="22"/>
                  <a:pt x="636" y="21"/>
                  <a:pt x="636" y="19"/>
                </a:cubicBezTo>
                <a:cubicBezTo>
                  <a:pt x="638" y="17"/>
                  <a:pt x="643" y="12"/>
                  <a:pt x="660" y="14"/>
                </a:cubicBezTo>
                <a:cubicBezTo>
                  <a:pt x="686" y="15"/>
                  <a:pt x="663" y="19"/>
                  <a:pt x="671" y="19"/>
                </a:cubicBezTo>
                <a:cubicBezTo>
                  <a:pt x="677" y="24"/>
                  <a:pt x="706" y="18"/>
                  <a:pt x="722" y="19"/>
                </a:cubicBezTo>
                <a:cubicBezTo>
                  <a:pt x="723" y="20"/>
                  <a:pt x="718" y="20"/>
                  <a:pt x="716" y="21"/>
                </a:cubicBezTo>
                <a:cubicBezTo>
                  <a:pt x="729" y="20"/>
                  <a:pt x="757" y="20"/>
                  <a:pt x="759" y="17"/>
                </a:cubicBezTo>
                <a:cubicBezTo>
                  <a:pt x="726" y="19"/>
                  <a:pt x="726" y="19"/>
                  <a:pt x="726" y="19"/>
                </a:cubicBezTo>
                <a:cubicBezTo>
                  <a:pt x="718" y="18"/>
                  <a:pt x="736" y="16"/>
                  <a:pt x="726" y="14"/>
                </a:cubicBezTo>
                <a:cubicBezTo>
                  <a:pt x="718" y="15"/>
                  <a:pt x="709" y="15"/>
                  <a:pt x="699" y="14"/>
                </a:cubicBezTo>
                <a:cubicBezTo>
                  <a:pt x="701" y="13"/>
                  <a:pt x="701" y="13"/>
                  <a:pt x="701" y="13"/>
                </a:cubicBezTo>
                <a:cubicBezTo>
                  <a:pt x="681" y="10"/>
                  <a:pt x="649" y="11"/>
                  <a:pt x="626" y="12"/>
                </a:cubicBezTo>
                <a:cubicBezTo>
                  <a:pt x="621" y="21"/>
                  <a:pt x="609" y="26"/>
                  <a:pt x="599" y="34"/>
                </a:cubicBezTo>
                <a:cubicBezTo>
                  <a:pt x="564" y="35"/>
                  <a:pt x="528" y="34"/>
                  <a:pt x="491" y="33"/>
                </a:cubicBezTo>
                <a:cubicBezTo>
                  <a:pt x="492" y="34"/>
                  <a:pt x="492" y="36"/>
                  <a:pt x="490" y="38"/>
                </a:cubicBezTo>
                <a:cubicBezTo>
                  <a:pt x="479" y="35"/>
                  <a:pt x="460" y="37"/>
                  <a:pt x="461" y="33"/>
                </a:cubicBezTo>
                <a:cubicBezTo>
                  <a:pt x="450" y="37"/>
                  <a:pt x="418" y="40"/>
                  <a:pt x="424" y="44"/>
                </a:cubicBezTo>
                <a:cubicBezTo>
                  <a:pt x="423" y="45"/>
                  <a:pt x="421" y="45"/>
                  <a:pt x="420" y="45"/>
                </a:cubicBezTo>
                <a:cubicBezTo>
                  <a:pt x="406" y="40"/>
                  <a:pt x="386" y="37"/>
                  <a:pt x="350" y="36"/>
                </a:cubicBezTo>
                <a:cubicBezTo>
                  <a:pt x="343" y="36"/>
                  <a:pt x="342" y="38"/>
                  <a:pt x="344" y="42"/>
                </a:cubicBezTo>
                <a:cubicBezTo>
                  <a:pt x="336" y="41"/>
                  <a:pt x="329" y="40"/>
                  <a:pt x="322" y="40"/>
                </a:cubicBezTo>
                <a:cubicBezTo>
                  <a:pt x="327" y="38"/>
                  <a:pt x="331" y="36"/>
                  <a:pt x="342" y="35"/>
                </a:cubicBezTo>
                <a:cubicBezTo>
                  <a:pt x="285" y="34"/>
                  <a:pt x="285" y="34"/>
                  <a:pt x="285" y="34"/>
                </a:cubicBezTo>
                <a:cubicBezTo>
                  <a:pt x="290" y="32"/>
                  <a:pt x="290" y="32"/>
                  <a:pt x="290" y="32"/>
                </a:cubicBezTo>
                <a:cubicBezTo>
                  <a:pt x="268" y="35"/>
                  <a:pt x="268" y="35"/>
                  <a:pt x="268" y="35"/>
                </a:cubicBezTo>
                <a:cubicBezTo>
                  <a:pt x="280" y="34"/>
                  <a:pt x="299" y="35"/>
                  <a:pt x="295" y="39"/>
                </a:cubicBezTo>
                <a:cubicBezTo>
                  <a:pt x="270" y="42"/>
                  <a:pt x="255" y="38"/>
                  <a:pt x="234" y="43"/>
                </a:cubicBezTo>
                <a:cubicBezTo>
                  <a:pt x="234" y="36"/>
                  <a:pt x="227" y="34"/>
                  <a:pt x="234" y="30"/>
                </a:cubicBezTo>
                <a:cubicBezTo>
                  <a:pt x="236" y="30"/>
                  <a:pt x="236" y="30"/>
                  <a:pt x="237" y="30"/>
                </a:cubicBezTo>
                <a:cubicBezTo>
                  <a:pt x="245" y="26"/>
                  <a:pt x="262" y="22"/>
                  <a:pt x="275" y="21"/>
                </a:cubicBezTo>
                <a:cubicBezTo>
                  <a:pt x="228" y="18"/>
                  <a:pt x="240" y="21"/>
                  <a:pt x="199" y="19"/>
                </a:cubicBezTo>
                <a:cubicBezTo>
                  <a:pt x="196" y="15"/>
                  <a:pt x="237" y="14"/>
                  <a:pt x="227" y="11"/>
                </a:cubicBezTo>
                <a:cubicBezTo>
                  <a:pt x="266" y="14"/>
                  <a:pt x="266" y="14"/>
                  <a:pt x="266" y="14"/>
                </a:cubicBezTo>
                <a:cubicBezTo>
                  <a:pt x="259" y="14"/>
                  <a:pt x="259" y="15"/>
                  <a:pt x="255" y="16"/>
                </a:cubicBezTo>
                <a:cubicBezTo>
                  <a:pt x="282" y="12"/>
                  <a:pt x="291" y="16"/>
                  <a:pt x="311" y="11"/>
                </a:cubicBezTo>
                <a:cubicBezTo>
                  <a:pt x="324" y="13"/>
                  <a:pt x="292" y="15"/>
                  <a:pt x="306" y="16"/>
                </a:cubicBezTo>
                <a:cubicBezTo>
                  <a:pt x="294" y="16"/>
                  <a:pt x="282" y="21"/>
                  <a:pt x="277" y="25"/>
                </a:cubicBezTo>
                <a:cubicBezTo>
                  <a:pt x="307" y="26"/>
                  <a:pt x="294" y="19"/>
                  <a:pt x="320" y="17"/>
                </a:cubicBezTo>
                <a:cubicBezTo>
                  <a:pt x="339" y="21"/>
                  <a:pt x="339" y="21"/>
                  <a:pt x="339" y="21"/>
                </a:cubicBezTo>
                <a:cubicBezTo>
                  <a:pt x="350" y="20"/>
                  <a:pt x="335" y="19"/>
                  <a:pt x="334" y="18"/>
                </a:cubicBezTo>
                <a:cubicBezTo>
                  <a:pt x="349" y="16"/>
                  <a:pt x="354" y="19"/>
                  <a:pt x="365" y="19"/>
                </a:cubicBezTo>
                <a:cubicBezTo>
                  <a:pt x="361" y="18"/>
                  <a:pt x="354" y="17"/>
                  <a:pt x="356" y="16"/>
                </a:cubicBezTo>
                <a:cubicBezTo>
                  <a:pt x="374" y="19"/>
                  <a:pt x="391" y="17"/>
                  <a:pt x="408" y="23"/>
                </a:cubicBezTo>
                <a:cubicBezTo>
                  <a:pt x="398" y="20"/>
                  <a:pt x="419" y="15"/>
                  <a:pt x="426" y="14"/>
                </a:cubicBezTo>
                <a:cubicBezTo>
                  <a:pt x="392" y="8"/>
                  <a:pt x="392" y="8"/>
                  <a:pt x="392" y="8"/>
                </a:cubicBezTo>
                <a:cubicBezTo>
                  <a:pt x="349" y="10"/>
                  <a:pt x="323" y="7"/>
                  <a:pt x="276" y="10"/>
                </a:cubicBezTo>
                <a:cubicBezTo>
                  <a:pt x="279" y="8"/>
                  <a:pt x="279" y="8"/>
                  <a:pt x="279" y="8"/>
                </a:cubicBezTo>
                <a:cubicBezTo>
                  <a:pt x="206" y="0"/>
                  <a:pt x="218" y="20"/>
                  <a:pt x="156" y="20"/>
                </a:cubicBezTo>
                <a:cubicBezTo>
                  <a:pt x="155" y="19"/>
                  <a:pt x="155" y="18"/>
                  <a:pt x="154" y="18"/>
                </a:cubicBezTo>
                <a:cubicBezTo>
                  <a:pt x="153" y="18"/>
                  <a:pt x="152" y="17"/>
                  <a:pt x="150" y="17"/>
                </a:cubicBezTo>
                <a:cubicBezTo>
                  <a:pt x="145" y="17"/>
                  <a:pt x="140" y="17"/>
                  <a:pt x="134" y="18"/>
                </a:cubicBezTo>
                <a:cubicBezTo>
                  <a:pt x="123" y="20"/>
                  <a:pt x="114" y="23"/>
                  <a:pt x="115" y="20"/>
                </a:cubicBezTo>
                <a:cubicBezTo>
                  <a:pt x="119" y="19"/>
                  <a:pt x="122" y="18"/>
                  <a:pt x="125" y="17"/>
                </a:cubicBezTo>
                <a:cubicBezTo>
                  <a:pt x="127" y="17"/>
                  <a:pt x="130" y="17"/>
                  <a:pt x="131" y="16"/>
                </a:cubicBezTo>
                <a:cubicBezTo>
                  <a:pt x="135" y="15"/>
                  <a:pt x="137" y="15"/>
                  <a:pt x="137" y="14"/>
                </a:cubicBezTo>
                <a:cubicBezTo>
                  <a:pt x="138" y="13"/>
                  <a:pt x="135" y="13"/>
                  <a:pt x="130" y="12"/>
                </a:cubicBezTo>
                <a:cubicBezTo>
                  <a:pt x="128" y="13"/>
                  <a:pt x="125" y="13"/>
                  <a:pt x="123" y="14"/>
                </a:cubicBezTo>
                <a:cubicBezTo>
                  <a:pt x="121" y="15"/>
                  <a:pt x="119" y="15"/>
                  <a:pt x="117" y="16"/>
                </a:cubicBezTo>
                <a:cubicBezTo>
                  <a:pt x="113" y="18"/>
                  <a:pt x="109" y="20"/>
                  <a:pt x="105" y="22"/>
                </a:cubicBezTo>
                <a:cubicBezTo>
                  <a:pt x="103" y="23"/>
                  <a:pt x="100" y="24"/>
                  <a:pt x="98" y="25"/>
                </a:cubicBezTo>
                <a:cubicBezTo>
                  <a:pt x="96" y="27"/>
                  <a:pt x="93" y="28"/>
                  <a:pt x="90" y="29"/>
                </a:cubicBezTo>
                <a:cubicBezTo>
                  <a:pt x="89" y="30"/>
                  <a:pt x="87" y="31"/>
                  <a:pt x="86" y="32"/>
                </a:cubicBezTo>
                <a:cubicBezTo>
                  <a:pt x="84" y="32"/>
                  <a:pt x="83" y="33"/>
                  <a:pt x="81" y="34"/>
                </a:cubicBezTo>
                <a:cubicBezTo>
                  <a:pt x="78" y="36"/>
                  <a:pt x="75" y="38"/>
                  <a:pt x="71" y="40"/>
                </a:cubicBezTo>
                <a:cubicBezTo>
                  <a:pt x="75" y="35"/>
                  <a:pt x="71" y="37"/>
                  <a:pt x="69" y="37"/>
                </a:cubicBezTo>
                <a:cubicBezTo>
                  <a:pt x="68" y="37"/>
                  <a:pt x="67" y="37"/>
                  <a:pt x="69" y="35"/>
                </a:cubicBezTo>
                <a:cubicBezTo>
                  <a:pt x="70" y="33"/>
                  <a:pt x="74" y="30"/>
                  <a:pt x="81" y="26"/>
                </a:cubicBezTo>
                <a:cubicBezTo>
                  <a:pt x="60" y="37"/>
                  <a:pt x="46" y="51"/>
                  <a:pt x="36" y="65"/>
                </a:cubicBezTo>
                <a:cubicBezTo>
                  <a:pt x="31" y="71"/>
                  <a:pt x="28" y="78"/>
                  <a:pt x="25" y="84"/>
                </a:cubicBezTo>
                <a:cubicBezTo>
                  <a:pt x="23" y="90"/>
                  <a:pt x="21" y="97"/>
                  <a:pt x="20" y="103"/>
                </a:cubicBezTo>
                <a:cubicBezTo>
                  <a:pt x="15" y="122"/>
                  <a:pt x="14" y="133"/>
                  <a:pt x="13" y="140"/>
                </a:cubicBezTo>
                <a:cubicBezTo>
                  <a:pt x="12" y="147"/>
                  <a:pt x="11" y="150"/>
                  <a:pt x="10" y="153"/>
                </a:cubicBezTo>
                <a:cubicBezTo>
                  <a:pt x="8" y="156"/>
                  <a:pt x="6" y="160"/>
                  <a:pt x="7" y="183"/>
                </a:cubicBezTo>
                <a:cubicBezTo>
                  <a:pt x="5" y="176"/>
                  <a:pt x="5" y="176"/>
                  <a:pt x="5" y="176"/>
                </a:cubicBezTo>
                <a:cubicBezTo>
                  <a:pt x="6" y="205"/>
                  <a:pt x="6" y="205"/>
                  <a:pt x="6" y="205"/>
                </a:cubicBezTo>
                <a:cubicBezTo>
                  <a:pt x="9" y="195"/>
                  <a:pt x="9" y="195"/>
                  <a:pt x="9" y="195"/>
                </a:cubicBezTo>
                <a:cubicBezTo>
                  <a:pt x="13" y="230"/>
                  <a:pt x="13" y="230"/>
                  <a:pt x="13" y="230"/>
                </a:cubicBezTo>
                <a:cubicBezTo>
                  <a:pt x="16" y="251"/>
                  <a:pt x="16" y="221"/>
                  <a:pt x="19" y="224"/>
                </a:cubicBezTo>
                <a:cubicBezTo>
                  <a:pt x="14" y="217"/>
                  <a:pt x="14" y="217"/>
                  <a:pt x="14" y="217"/>
                </a:cubicBezTo>
                <a:cubicBezTo>
                  <a:pt x="15" y="203"/>
                  <a:pt x="12" y="183"/>
                  <a:pt x="15" y="180"/>
                </a:cubicBezTo>
                <a:cubicBezTo>
                  <a:pt x="15" y="203"/>
                  <a:pt x="19" y="198"/>
                  <a:pt x="21" y="207"/>
                </a:cubicBezTo>
                <a:cubicBezTo>
                  <a:pt x="19" y="185"/>
                  <a:pt x="19" y="185"/>
                  <a:pt x="19" y="185"/>
                </a:cubicBezTo>
                <a:cubicBezTo>
                  <a:pt x="22" y="178"/>
                  <a:pt x="22" y="178"/>
                  <a:pt x="22" y="178"/>
                </a:cubicBezTo>
                <a:cubicBezTo>
                  <a:pt x="22" y="167"/>
                  <a:pt x="22" y="157"/>
                  <a:pt x="22" y="148"/>
                </a:cubicBezTo>
                <a:cubicBezTo>
                  <a:pt x="22" y="135"/>
                  <a:pt x="24" y="124"/>
                  <a:pt x="25" y="113"/>
                </a:cubicBezTo>
                <a:cubicBezTo>
                  <a:pt x="23" y="120"/>
                  <a:pt x="22" y="126"/>
                  <a:pt x="22" y="131"/>
                </a:cubicBezTo>
                <a:cubicBezTo>
                  <a:pt x="22" y="134"/>
                  <a:pt x="22" y="137"/>
                  <a:pt x="21" y="139"/>
                </a:cubicBezTo>
                <a:cubicBezTo>
                  <a:pt x="21" y="142"/>
                  <a:pt x="21" y="145"/>
                  <a:pt x="20" y="148"/>
                </a:cubicBezTo>
                <a:cubicBezTo>
                  <a:pt x="18" y="140"/>
                  <a:pt x="18" y="125"/>
                  <a:pt x="23" y="107"/>
                </a:cubicBezTo>
                <a:cubicBezTo>
                  <a:pt x="28" y="89"/>
                  <a:pt x="38" y="70"/>
                  <a:pt x="53" y="54"/>
                </a:cubicBezTo>
                <a:cubicBezTo>
                  <a:pt x="55" y="54"/>
                  <a:pt x="65" y="46"/>
                  <a:pt x="61" y="50"/>
                </a:cubicBezTo>
                <a:cubicBezTo>
                  <a:pt x="61" y="51"/>
                  <a:pt x="55" y="56"/>
                  <a:pt x="53" y="59"/>
                </a:cubicBezTo>
                <a:cubicBezTo>
                  <a:pt x="55" y="59"/>
                  <a:pt x="52" y="63"/>
                  <a:pt x="52" y="64"/>
                </a:cubicBezTo>
                <a:cubicBezTo>
                  <a:pt x="52" y="65"/>
                  <a:pt x="53" y="64"/>
                  <a:pt x="56" y="62"/>
                </a:cubicBezTo>
                <a:cubicBezTo>
                  <a:pt x="58" y="60"/>
                  <a:pt x="63" y="56"/>
                  <a:pt x="70" y="50"/>
                </a:cubicBezTo>
                <a:cubicBezTo>
                  <a:pt x="68" y="53"/>
                  <a:pt x="66" y="57"/>
                  <a:pt x="63" y="61"/>
                </a:cubicBezTo>
                <a:cubicBezTo>
                  <a:pt x="61" y="65"/>
                  <a:pt x="59" y="69"/>
                  <a:pt x="57" y="73"/>
                </a:cubicBezTo>
                <a:cubicBezTo>
                  <a:pt x="53" y="81"/>
                  <a:pt x="51" y="87"/>
                  <a:pt x="52" y="87"/>
                </a:cubicBezTo>
                <a:cubicBezTo>
                  <a:pt x="47" y="95"/>
                  <a:pt x="42" y="106"/>
                  <a:pt x="39" y="117"/>
                </a:cubicBezTo>
                <a:cubicBezTo>
                  <a:pt x="37" y="123"/>
                  <a:pt x="35" y="128"/>
                  <a:pt x="35" y="133"/>
                </a:cubicBezTo>
                <a:cubicBezTo>
                  <a:pt x="34" y="136"/>
                  <a:pt x="34" y="138"/>
                  <a:pt x="33" y="141"/>
                </a:cubicBezTo>
                <a:cubicBezTo>
                  <a:pt x="33" y="143"/>
                  <a:pt x="33" y="145"/>
                  <a:pt x="33" y="147"/>
                </a:cubicBezTo>
                <a:cubicBezTo>
                  <a:pt x="32" y="146"/>
                  <a:pt x="32" y="146"/>
                  <a:pt x="32" y="146"/>
                </a:cubicBezTo>
                <a:cubicBezTo>
                  <a:pt x="32" y="148"/>
                  <a:pt x="31" y="151"/>
                  <a:pt x="31" y="153"/>
                </a:cubicBezTo>
                <a:cubicBezTo>
                  <a:pt x="32" y="155"/>
                  <a:pt x="32" y="157"/>
                  <a:pt x="32" y="159"/>
                </a:cubicBezTo>
                <a:cubicBezTo>
                  <a:pt x="32" y="163"/>
                  <a:pt x="32" y="168"/>
                  <a:pt x="32" y="172"/>
                </a:cubicBezTo>
                <a:cubicBezTo>
                  <a:pt x="33" y="180"/>
                  <a:pt x="33" y="187"/>
                  <a:pt x="31" y="188"/>
                </a:cubicBezTo>
                <a:cubicBezTo>
                  <a:pt x="32" y="196"/>
                  <a:pt x="33" y="216"/>
                  <a:pt x="35" y="195"/>
                </a:cubicBezTo>
                <a:cubicBezTo>
                  <a:pt x="38" y="230"/>
                  <a:pt x="38" y="230"/>
                  <a:pt x="38" y="230"/>
                </a:cubicBezTo>
                <a:cubicBezTo>
                  <a:pt x="31" y="224"/>
                  <a:pt x="29" y="257"/>
                  <a:pt x="23" y="223"/>
                </a:cubicBezTo>
                <a:cubicBezTo>
                  <a:pt x="24" y="224"/>
                  <a:pt x="24" y="237"/>
                  <a:pt x="26" y="257"/>
                </a:cubicBezTo>
                <a:cubicBezTo>
                  <a:pt x="25" y="256"/>
                  <a:pt x="25" y="256"/>
                  <a:pt x="25" y="256"/>
                </a:cubicBezTo>
                <a:cubicBezTo>
                  <a:pt x="25" y="255"/>
                  <a:pt x="24" y="254"/>
                  <a:pt x="24" y="253"/>
                </a:cubicBezTo>
                <a:cubicBezTo>
                  <a:pt x="24" y="249"/>
                  <a:pt x="24" y="247"/>
                  <a:pt x="25" y="246"/>
                </a:cubicBezTo>
                <a:cubicBezTo>
                  <a:pt x="20" y="234"/>
                  <a:pt x="19" y="252"/>
                  <a:pt x="18" y="271"/>
                </a:cubicBezTo>
                <a:cubicBezTo>
                  <a:pt x="22" y="275"/>
                  <a:pt x="22" y="275"/>
                  <a:pt x="22" y="275"/>
                </a:cubicBezTo>
                <a:cubicBezTo>
                  <a:pt x="20" y="291"/>
                  <a:pt x="17" y="301"/>
                  <a:pt x="18" y="323"/>
                </a:cubicBezTo>
                <a:cubicBezTo>
                  <a:pt x="33" y="374"/>
                  <a:pt x="33" y="374"/>
                  <a:pt x="33" y="374"/>
                </a:cubicBezTo>
                <a:cubicBezTo>
                  <a:pt x="33" y="379"/>
                  <a:pt x="34" y="384"/>
                  <a:pt x="34" y="389"/>
                </a:cubicBezTo>
                <a:cubicBezTo>
                  <a:pt x="32" y="396"/>
                  <a:pt x="33" y="418"/>
                  <a:pt x="29" y="409"/>
                </a:cubicBezTo>
                <a:cubicBezTo>
                  <a:pt x="27" y="411"/>
                  <a:pt x="26" y="404"/>
                  <a:pt x="27" y="394"/>
                </a:cubicBezTo>
                <a:cubicBezTo>
                  <a:pt x="27" y="393"/>
                  <a:pt x="28" y="395"/>
                  <a:pt x="28" y="394"/>
                </a:cubicBezTo>
                <a:cubicBezTo>
                  <a:pt x="26" y="391"/>
                  <a:pt x="23" y="390"/>
                  <a:pt x="20" y="401"/>
                </a:cubicBezTo>
                <a:cubicBezTo>
                  <a:pt x="21" y="389"/>
                  <a:pt x="21" y="388"/>
                  <a:pt x="19" y="379"/>
                </a:cubicBezTo>
                <a:cubicBezTo>
                  <a:pt x="19" y="392"/>
                  <a:pt x="19" y="392"/>
                  <a:pt x="19" y="392"/>
                </a:cubicBezTo>
                <a:cubicBezTo>
                  <a:pt x="18" y="373"/>
                  <a:pt x="12" y="345"/>
                  <a:pt x="9" y="346"/>
                </a:cubicBezTo>
                <a:cubicBezTo>
                  <a:pt x="14" y="351"/>
                  <a:pt x="9" y="363"/>
                  <a:pt x="8" y="373"/>
                </a:cubicBezTo>
                <a:cubicBezTo>
                  <a:pt x="7" y="365"/>
                  <a:pt x="5" y="349"/>
                  <a:pt x="4" y="362"/>
                </a:cubicBezTo>
                <a:cubicBezTo>
                  <a:pt x="6" y="366"/>
                  <a:pt x="9" y="399"/>
                  <a:pt x="11" y="376"/>
                </a:cubicBezTo>
                <a:cubicBezTo>
                  <a:pt x="12" y="386"/>
                  <a:pt x="14" y="399"/>
                  <a:pt x="13" y="410"/>
                </a:cubicBezTo>
                <a:cubicBezTo>
                  <a:pt x="11" y="397"/>
                  <a:pt x="9" y="406"/>
                  <a:pt x="6" y="402"/>
                </a:cubicBezTo>
                <a:cubicBezTo>
                  <a:pt x="9" y="414"/>
                  <a:pt x="12" y="414"/>
                  <a:pt x="14" y="416"/>
                </a:cubicBezTo>
                <a:cubicBezTo>
                  <a:pt x="10" y="450"/>
                  <a:pt x="1" y="463"/>
                  <a:pt x="4" y="502"/>
                </a:cubicBezTo>
                <a:cubicBezTo>
                  <a:pt x="5" y="507"/>
                  <a:pt x="3" y="478"/>
                  <a:pt x="6" y="482"/>
                </a:cubicBezTo>
                <a:cubicBezTo>
                  <a:pt x="12" y="510"/>
                  <a:pt x="0" y="518"/>
                  <a:pt x="2" y="542"/>
                </a:cubicBezTo>
                <a:cubicBezTo>
                  <a:pt x="8" y="536"/>
                  <a:pt x="8" y="536"/>
                  <a:pt x="8" y="536"/>
                </a:cubicBezTo>
                <a:cubicBezTo>
                  <a:pt x="9" y="543"/>
                  <a:pt x="10" y="561"/>
                  <a:pt x="10" y="570"/>
                </a:cubicBezTo>
                <a:cubicBezTo>
                  <a:pt x="8" y="573"/>
                  <a:pt x="5" y="599"/>
                  <a:pt x="3" y="579"/>
                </a:cubicBezTo>
                <a:cubicBezTo>
                  <a:pt x="0" y="621"/>
                  <a:pt x="14" y="616"/>
                  <a:pt x="13" y="664"/>
                </a:cubicBezTo>
                <a:cubicBezTo>
                  <a:pt x="14" y="642"/>
                  <a:pt x="14" y="639"/>
                  <a:pt x="14" y="622"/>
                </a:cubicBezTo>
                <a:cubicBezTo>
                  <a:pt x="17" y="640"/>
                  <a:pt x="16" y="625"/>
                  <a:pt x="20" y="627"/>
                </a:cubicBezTo>
                <a:cubicBezTo>
                  <a:pt x="16" y="638"/>
                  <a:pt x="19" y="674"/>
                  <a:pt x="15" y="649"/>
                </a:cubicBezTo>
                <a:cubicBezTo>
                  <a:pt x="15" y="664"/>
                  <a:pt x="14" y="694"/>
                  <a:pt x="17" y="700"/>
                </a:cubicBezTo>
                <a:cubicBezTo>
                  <a:pt x="18" y="688"/>
                  <a:pt x="18" y="688"/>
                  <a:pt x="18" y="688"/>
                </a:cubicBezTo>
                <a:cubicBezTo>
                  <a:pt x="18" y="709"/>
                  <a:pt x="22" y="730"/>
                  <a:pt x="25" y="739"/>
                </a:cubicBezTo>
                <a:cubicBezTo>
                  <a:pt x="25" y="712"/>
                  <a:pt x="18" y="713"/>
                  <a:pt x="19" y="679"/>
                </a:cubicBezTo>
                <a:cubicBezTo>
                  <a:pt x="23" y="643"/>
                  <a:pt x="23" y="688"/>
                  <a:pt x="28" y="664"/>
                </a:cubicBezTo>
                <a:cubicBezTo>
                  <a:pt x="24" y="638"/>
                  <a:pt x="24" y="638"/>
                  <a:pt x="24" y="638"/>
                </a:cubicBezTo>
                <a:cubicBezTo>
                  <a:pt x="23" y="650"/>
                  <a:pt x="23" y="650"/>
                  <a:pt x="23" y="650"/>
                </a:cubicBezTo>
                <a:cubicBezTo>
                  <a:pt x="18" y="646"/>
                  <a:pt x="24" y="610"/>
                  <a:pt x="17" y="613"/>
                </a:cubicBezTo>
                <a:cubicBezTo>
                  <a:pt x="23" y="587"/>
                  <a:pt x="19" y="579"/>
                  <a:pt x="24" y="550"/>
                </a:cubicBezTo>
                <a:cubicBezTo>
                  <a:pt x="22" y="543"/>
                  <a:pt x="22" y="554"/>
                  <a:pt x="21" y="562"/>
                </a:cubicBezTo>
                <a:cubicBezTo>
                  <a:pt x="22" y="547"/>
                  <a:pt x="15" y="547"/>
                  <a:pt x="19" y="527"/>
                </a:cubicBezTo>
                <a:cubicBezTo>
                  <a:pt x="20" y="517"/>
                  <a:pt x="15" y="524"/>
                  <a:pt x="15" y="542"/>
                </a:cubicBezTo>
                <a:cubicBezTo>
                  <a:pt x="15" y="527"/>
                  <a:pt x="14" y="513"/>
                  <a:pt x="15" y="496"/>
                </a:cubicBezTo>
                <a:cubicBezTo>
                  <a:pt x="11" y="513"/>
                  <a:pt x="11" y="513"/>
                  <a:pt x="11" y="513"/>
                </a:cubicBezTo>
                <a:cubicBezTo>
                  <a:pt x="10" y="496"/>
                  <a:pt x="10" y="496"/>
                  <a:pt x="10" y="496"/>
                </a:cubicBezTo>
                <a:cubicBezTo>
                  <a:pt x="8" y="510"/>
                  <a:pt x="8" y="510"/>
                  <a:pt x="8" y="510"/>
                </a:cubicBezTo>
                <a:cubicBezTo>
                  <a:pt x="7" y="477"/>
                  <a:pt x="8" y="440"/>
                  <a:pt x="14" y="422"/>
                </a:cubicBezTo>
                <a:cubicBezTo>
                  <a:pt x="18" y="451"/>
                  <a:pt x="16" y="498"/>
                  <a:pt x="23" y="515"/>
                </a:cubicBezTo>
                <a:cubicBezTo>
                  <a:pt x="25" y="508"/>
                  <a:pt x="18" y="492"/>
                  <a:pt x="24" y="483"/>
                </a:cubicBezTo>
                <a:cubicBezTo>
                  <a:pt x="20" y="475"/>
                  <a:pt x="20" y="475"/>
                  <a:pt x="20" y="475"/>
                </a:cubicBezTo>
                <a:cubicBezTo>
                  <a:pt x="19" y="465"/>
                  <a:pt x="18" y="442"/>
                  <a:pt x="21" y="440"/>
                </a:cubicBezTo>
                <a:cubicBezTo>
                  <a:pt x="24" y="467"/>
                  <a:pt x="28" y="474"/>
                  <a:pt x="31" y="488"/>
                </a:cubicBezTo>
                <a:cubicBezTo>
                  <a:pt x="32" y="488"/>
                  <a:pt x="32" y="491"/>
                  <a:pt x="32" y="495"/>
                </a:cubicBezTo>
                <a:cubicBezTo>
                  <a:pt x="32" y="495"/>
                  <a:pt x="32" y="495"/>
                  <a:pt x="33" y="495"/>
                </a:cubicBezTo>
                <a:cubicBezTo>
                  <a:pt x="32" y="495"/>
                  <a:pt x="32" y="495"/>
                  <a:pt x="32" y="495"/>
                </a:cubicBezTo>
                <a:cubicBezTo>
                  <a:pt x="33" y="503"/>
                  <a:pt x="32" y="516"/>
                  <a:pt x="33" y="524"/>
                </a:cubicBezTo>
                <a:cubicBezTo>
                  <a:pt x="32" y="534"/>
                  <a:pt x="30" y="527"/>
                  <a:pt x="29" y="526"/>
                </a:cubicBezTo>
                <a:cubicBezTo>
                  <a:pt x="25" y="559"/>
                  <a:pt x="37" y="582"/>
                  <a:pt x="34" y="617"/>
                </a:cubicBezTo>
                <a:cubicBezTo>
                  <a:pt x="30" y="617"/>
                  <a:pt x="30" y="645"/>
                  <a:pt x="28" y="636"/>
                </a:cubicBezTo>
                <a:cubicBezTo>
                  <a:pt x="27" y="657"/>
                  <a:pt x="31" y="668"/>
                  <a:pt x="34" y="681"/>
                </a:cubicBezTo>
                <a:cubicBezTo>
                  <a:pt x="30" y="684"/>
                  <a:pt x="33" y="712"/>
                  <a:pt x="29" y="702"/>
                </a:cubicBezTo>
                <a:cubicBezTo>
                  <a:pt x="34" y="721"/>
                  <a:pt x="34" y="721"/>
                  <a:pt x="34" y="721"/>
                </a:cubicBezTo>
                <a:cubicBezTo>
                  <a:pt x="33" y="727"/>
                  <a:pt x="34" y="737"/>
                  <a:pt x="34" y="746"/>
                </a:cubicBezTo>
                <a:cubicBezTo>
                  <a:pt x="34" y="747"/>
                  <a:pt x="34" y="748"/>
                  <a:pt x="34" y="749"/>
                </a:cubicBezTo>
                <a:cubicBezTo>
                  <a:pt x="34" y="751"/>
                  <a:pt x="34" y="752"/>
                  <a:pt x="34" y="754"/>
                </a:cubicBezTo>
                <a:cubicBezTo>
                  <a:pt x="34" y="756"/>
                  <a:pt x="34" y="759"/>
                  <a:pt x="34" y="761"/>
                </a:cubicBezTo>
                <a:cubicBezTo>
                  <a:pt x="34" y="766"/>
                  <a:pt x="34" y="770"/>
                  <a:pt x="34" y="771"/>
                </a:cubicBezTo>
                <a:cubicBezTo>
                  <a:pt x="36" y="781"/>
                  <a:pt x="38" y="782"/>
                  <a:pt x="40" y="784"/>
                </a:cubicBezTo>
                <a:cubicBezTo>
                  <a:pt x="41" y="785"/>
                  <a:pt x="41" y="786"/>
                  <a:pt x="43" y="789"/>
                </a:cubicBezTo>
                <a:cubicBezTo>
                  <a:pt x="43" y="790"/>
                  <a:pt x="44" y="792"/>
                  <a:pt x="45" y="794"/>
                </a:cubicBezTo>
                <a:cubicBezTo>
                  <a:pt x="45" y="796"/>
                  <a:pt x="46" y="799"/>
                  <a:pt x="48" y="802"/>
                </a:cubicBezTo>
                <a:cubicBezTo>
                  <a:pt x="47" y="801"/>
                  <a:pt x="47" y="803"/>
                  <a:pt x="45" y="798"/>
                </a:cubicBezTo>
                <a:cubicBezTo>
                  <a:pt x="46" y="801"/>
                  <a:pt x="47" y="805"/>
                  <a:pt x="49" y="809"/>
                </a:cubicBezTo>
                <a:cubicBezTo>
                  <a:pt x="51" y="811"/>
                  <a:pt x="52" y="813"/>
                  <a:pt x="53" y="816"/>
                </a:cubicBezTo>
                <a:cubicBezTo>
                  <a:pt x="55" y="818"/>
                  <a:pt x="56" y="820"/>
                  <a:pt x="58" y="822"/>
                </a:cubicBezTo>
                <a:cubicBezTo>
                  <a:pt x="60" y="824"/>
                  <a:pt x="61" y="826"/>
                  <a:pt x="63" y="828"/>
                </a:cubicBezTo>
                <a:cubicBezTo>
                  <a:pt x="65" y="830"/>
                  <a:pt x="67" y="832"/>
                  <a:pt x="69" y="833"/>
                </a:cubicBezTo>
                <a:cubicBezTo>
                  <a:pt x="73" y="836"/>
                  <a:pt x="76" y="839"/>
                  <a:pt x="79" y="841"/>
                </a:cubicBezTo>
                <a:cubicBezTo>
                  <a:pt x="72" y="834"/>
                  <a:pt x="72" y="833"/>
                  <a:pt x="70" y="832"/>
                </a:cubicBezTo>
                <a:cubicBezTo>
                  <a:pt x="70" y="831"/>
                  <a:pt x="69" y="830"/>
                  <a:pt x="68" y="829"/>
                </a:cubicBezTo>
                <a:cubicBezTo>
                  <a:pt x="67" y="827"/>
                  <a:pt x="64" y="825"/>
                  <a:pt x="61" y="820"/>
                </a:cubicBezTo>
                <a:cubicBezTo>
                  <a:pt x="62" y="820"/>
                  <a:pt x="67" y="824"/>
                  <a:pt x="74" y="830"/>
                </a:cubicBezTo>
                <a:cubicBezTo>
                  <a:pt x="81" y="836"/>
                  <a:pt x="91" y="843"/>
                  <a:pt x="102" y="850"/>
                </a:cubicBezTo>
                <a:cubicBezTo>
                  <a:pt x="98" y="849"/>
                  <a:pt x="95" y="848"/>
                  <a:pt x="93" y="847"/>
                </a:cubicBezTo>
                <a:cubicBezTo>
                  <a:pt x="92" y="847"/>
                  <a:pt x="91" y="847"/>
                  <a:pt x="91" y="847"/>
                </a:cubicBezTo>
                <a:cubicBezTo>
                  <a:pt x="91" y="848"/>
                  <a:pt x="94" y="851"/>
                  <a:pt x="98" y="854"/>
                </a:cubicBezTo>
                <a:cubicBezTo>
                  <a:pt x="106" y="859"/>
                  <a:pt x="117" y="863"/>
                  <a:pt x="109" y="862"/>
                </a:cubicBezTo>
                <a:cubicBezTo>
                  <a:pt x="122" y="867"/>
                  <a:pt x="135" y="869"/>
                  <a:pt x="147" y="869"/>
                </a:cubicBezTo>
                <a:cubicBezTo>
                  <a:pt x="149" y="869"/>
                  <a:pt x="150" y="869"/>
                  <a:pt x="152" y="869"/>
                </a:cubicBezTo>
                <a:cubicBezTo>
                  <a:pt x="153" y="869"/>
                  <a:pt x="154" y="868"/>
                  <a:pt x="155" y="868"/>
                </a:cubicBezTo>
                <a:cubicBezTo>
                  <a:pt x="157" y="868"/>
                  <a:pt x="159" y="868"/>
                  <a:pt x="161" y="868"/>
                </a:cubicBezTo>
                <a:cubicBezTo>
                  <a:pt x="165" y="867"/>
                  <a:pt x="168" y="867"/>
                  <a:pt x="172" y="866"/>
                </a:cubicBezTo>
                <a:cubicBezTo>
                  <a:pt x="187" y="864"/>
                  <a:pt x="201" y="861"/>
                  <a:pt x="218" y="858"/>
                </a:cubicBezTo>
                <a:cubicBezTo>
                  <a:pt x="258" y="858"/>
                  <a:pt x="307" y="860"/>
                  <a:pt x="338" y="855"/>
                </a:cubicBezTo>
                <a:cubicBezTo>
                  <a:pt x="334" y="855"/>
                  <a:pt x="334" y="855"/>
                  <a:pt x="334" y="855"/>
                </a:cubicBezTo>
                <a:cubicBezTo>
                  <a:pt x="352" y="852"/>
                  <a:pt x="352" y="852"/>
                  <a:pt x="352" y="852"/>
                </a:cubicBezTo>
                <a:cubicBezTo>
                  <a:pt x="363" y="852"/>
                  <a:pt x="352" y="858"/>
                  <a:pt x="369" y="856"/>
                </a:cubicBezTo>
                <a:cubicBezTo>
                  <a:pt x="363" y="861"/>
                  <a:pt x="340" y="857"/>
                  <a:pt x="323" y="861"/>
                </a:cubicBezTo>
                <a:cubicBezTo>
                  <a:pt x="352" y="865"/>
                  <a:pt x="296" y="865"/>
                  <a:pt x="315" y="869"/>
                </a:cubicBezTo>
                <a:cubicBezTo>
                  <a:pt x="327" y="859"/>
                  <a:pt x="377" y="868"/>
                  <a:pt x="403" y="862"/>
                </a:cubicBezTo>
                <a:cubicBezTo>
                  <a:pt x="427" y="863"/>
                  <a:pt x="391" y="867"/>
                  <a:pt x="404" y="867"/>
                </a:cubicBezTo>
                <a:cubicBezTo>
                  <a:pt x="411" y="864"/>
                  <a:pt x="411" y="864"/>
                  <a:pt x="411" y="864"/>
                </a:cubicBezTo>
                <a:cubicBezTo>
                  <a:pt x="421" y="865"/>
                  <a:pt x="424" y="866"/>
                  <a:pt x="424" y="868"/>
                </a:cubicBezTo>
                <a:cubicBezTo>
                  <a:pt x="450" y="870"/>
                  <a:pt x="480" y="868"/>
                  <a:pt x="502" y="864"/>
                </a:cubicBezTo>
                <a:cubicBezTo>
                  <a:pt x="474" y="866"/>
                  <a:pt x="512" y="859"/>
                  <a:pt x="484" y="859"/>
                </a:cubicBezTo>
                <a:cubicBezTo>
                  <a:pt x="492" y="857"/>
                  <a:pt x="510" y="857"/>
                  <a:pt x="528" y="856"/>
                </a:cubicBezTo>
                <a:cubicBezTo>
                  <a:pt x="511" y="858"/>
                  <a:pt x="550" y="863"/>
                  <a:pt x="513" y="862"/>
                </a:cubicBezTo>
                <a:cubicBezTo>
                  <a:pt x="518" y="867"/>
                  <a:pt x="531" y="861"/>
                  <a:pt x="547" y="862"/>
                </a:cubicBezTo>
                <a:cubicBezTo>
                  <a:pt x="539" y="863"/>
                  <a:pt x="520" y="866"/>
                  <a:pt x="522" y="867"/>
                </a:cubicBezTo>
                <a:cubicBezTo>
                  <a:pt x="547" y="860"/>
                  <a:pt x="601" y="871"/>
                  <a:pt x="611" y="866"/>
                </a:cubicBezTo>
                <a:cubicBezTo>
                  <a:pt x="629" y="862"/>
                  <a:pt x="656" y="858"/>
                  <a:pt x="678" y="854"/>
                </a:cubicBezTo>
                <a:cubicBezTo>
                  <a:pt x="700" y="858"/>
                  <a:pt x="724" y="855"/>
                  <a:pt x="749" y="857"/>
                </a:cubicBezTo>
                <a:cubicBezTo>
                  <a:pt x="744" y="859"/>
                  <a:pt x="744" y="859"/>
                  <a:pt x="744" y="859"/>
                </a:cubicBezTo>
                <a:cubicBezTo>
                  <a:pt x="758" y="860"/>
                  <a:pt x="780" y="858"/>
                  <a:pt x="800" y="858"/>
                </a:cubicBezTo>
                <a:cubicBezTo>
                  <a:pt x="805" y="862"/>
                  <a:pt x="805" y="862"/>
                  <a:pt x="805" y="862"/>
                </a:cubicBezTo>
                <a:cubicBezTo>
                  <a:pt x="819" y="861"/>
                  <a:pt x="845" y="860"/>
                  <a:pt x="867" y="861"/>
                </a:cubicBezTo>
                <a:cubicBezTo>
                  <a:pt x="867" y="858"/>
                  <a:pt x="847" y="859"/>
                  <a:pt x="857" y="856"/>
                </a:cubicBezTo>
                <a:cubicBezTo>
                  <a:pt x="846" y="856"/>
                  <a:pt x="837" y="857"/>
                  <a:pt x="841" y="859"/>
                </a:cubicBezTo>
                <a:cubicBezTo>
                  <a:pt x="830" y="859"/>
                  <a:pt x="829" y="856"/>
                  <a:pt x="821" y="854"/>
                </a:cubicBezTo>
                <a:cubicBezTo>
                  <a:pt x="862" y="851"/>
                  <a:pt x="862" y="851"/>
                  <a:pt x="862" y="851"/>
                </a:cubicBezTo>
                <a:cubicBezTo>
                  <a:pt x="865" y="852"/>
                  <a:pt x="867" y="852"/>
                  <a:pt x="867" y="852"/>
                </a:cubicBezTo>
                <a:cubicBezTo>
                  <a:pt x="870" y="848"/>
                  <a:pt x="870" y="848"/>
                  <a:pt x="870" y="848"/>
                </a:cubicBezTo>
                <a:cubicBezTo>
                  <a:pt x="881" y="848"/>
                  <a:pt x="884" y="849"/>
                  <a:pt x="882" y="851"/>
                </a:cubicBezTo>
                <a:cubicBezTo>
                  <a:pt x="905" y="850"/>
                  <a:pt x="913" y="844"/>
                  <a:pt x="938" y="845"/>
                </a:cubicBezTo>
                <a:cubicBezTo>
                  <a:pt x="927" y="849"/>
                  <a:pt x="920" y="851"/>
                  <a:pt x="903" y="851"/>
                </a:cubicBezTo>
                <a:cubicBezTo>
                  <a:pt x="931" y="851"/>
                  <a:pt x="931" y="851"/>
                  <a:pt x="931" y="851"/>
                </a:cubicBezTo>
                <a:cubicBezTo>
                  <a:pt x="918" y="855"/>
                  <a:pt x="870" y="854"/>
                  <a:pt x="878" y="860"/>
                </a:cubicBezTo>
                <a:cubicBezTo>
                  <a:pt x="909" y="857"/>
                  <a:pt x="954" y="854"/>
                  <a:pt x="981" y="849"/>
                </a:cubicBezTo>
                <a:cubicBezTo>
                  <a:pt x="995" y="854"/>
                  <a:pt x="1016" y="848"/>
                  <a:pt x="1040" y="850"/>
                </a:cubicBezTo>
                <a:cubicBezTo>
                  <a:pt x="1043" y="851"/>
                  <a:pt x="1050" y="852"/>
                  <a:pt x="1046" y="854"/>
                </a:cubicBezTo>
                <a:cubicBezTo>
                  <a:pt x="1039" y="854"/>
                  <a:pt x="1039" y="854"/>
                  <a:pt x="1039" y="854"/>
                </a:cubicBezTo>
                <a:cubicBezTo>
                  <a:pt x="1071" y="855"/>
                  <a:pt x="1106" y="852"/>
                  <a:pt x="1134" y="849"/>
                </a:cubicBezTo>
                <a:cubicBezTo>
                  <a:pt x="1148" y="853"/>
                  <a:pt x="1148" y="853"/>
                  <a:pt x="1148" y="853"/>
                </a:cubicBezTo>
                <a:cubicBezTo>
                  <a:pt x="1195" y="855"/>
                  <a:pt x="1139" y="846"/>
                  <a:pt x="1188" y="845"/>
                </a:cubicBezTo>
                <a:cubicBezTo>
                  <a:pt x="1199" y="850"/>
                  <a:pt x="1247" y="847"/>
                  <a:pt x="1249" y="851"/>
                </a:cubicBezTo>
                <a:cubicBezTo>
                  <a:pt x="1259" y="850"/>
                  <a:pt x="1263" y="851"/>
                  <a:pt x="1264" y="848"/>
                </a:cubicBezTo>
                <a:cubicBezTo>
                  <a:pt x="1256" y="847"/>
                  <a:pt x="1237" y="848"/>
                  <a:pt x="1248" y="845"/>
                </a:cubicBezTo>
                <a:cubicBezTo>
                  <a:pt x="1264" y="844"/>
                  <a:pt x="1272" y="846"/>
                  <a:pt x="1285" y="846"/>
                </a:cubicBezTo>
                <a:cubicBezTo>
                  <a:pt x="1285" y="847"/>
                  <a:pt x="1275" y="849"/>
                  <a:pt x="1280" y="848"/>
                </a:cubicBezTo>
                <a:cubicBezTo>
                  <a:pt x="1284" y="848"/>
                  <a:pt x="1289" y="848"/>
                  <a:pt x="1294" y="848"/>
                </a:cubicBezTo>
                <a:cubicBezTo>
                  <a:pt x="1296" y="848"/>
                  <a:pt x="1299" y="847"/>
                  <a:pt x="1302" y="847"/>
                </a:cubicBezTo>
                <a:cubicBezTo>
                  <a:pt x="1303" y="847"/>
                  <a:pt x="1305" y="847"/>
                  <a:pt x="1306" y="847"/>
                </a:cubicBezTo>
                <a:cubicBezTo>
                  <a:pt x="1308" y="847"/>
                  <a:pt x="1309" y="846"/>
                  <a:pt x="1311" y="846"/>
                </a:cubicBezTo>
                <a:cubicBezTo>
                  <a:pt x="1323" y="844"/>
                  <a:pt x="1336" y="839"/>
                  <a:pt x="1347" y="831"/>
                </a:cubicBezTo>
                <a:cubicBezTo>
                  <a:pt x="1358" y="824"/>
                  <a:pt x="1367" y="814"/>
                  <a:pt x="1372" y="804"/>
                </a:cubicBezTo>
                <a:cubicBezTo>
                  <a:pt x="1378" y="794"/>
                  <a:pt x="1381" y="783"/>
                  <a:pt x="1382" y="775"/>
                </a:cubicBezTo>
                <a:cubicBezTo>
                  <a:pt x="1380" y="781"/>
                  <a:pt x="1380" y="785"/>
                  <a:pt x="1378" y="788"/>
                </a:cubicBezTo>
                <a:cubicBezTo>
                  <a:pt x="1377" y="792"/>
                  <a:pt x="1376" y="797"/>
                  <a:pt x="1370" y="803"/>
                </a:cubicBezTo>
                <a:cubicBezTo>
                  <a:pt x="1369" y="802"/>
                  <a:pt x="1370" y="800"/>
                  <a:pt x="1371" y="798"/>
                </a:cubicBezTo>
                <a:cubicBezTo>
                  <a:pt x="1373" y="795"/>
                  <a:pt x="1374" y="793"/>
                  <a:pt x="1374" y="791"/>
                </a:cubicBezTo>
                <a:cubicBezTo>
                  <a:pt x="1373" y="791"/>
                  <a:pt x="1372" y="792"/>
                  <a:pt x="1371" y="793"/>
                </a:cubicBezTo>
                <a:cubicBezTo>
                  <a:pt x="1370" y="795"/>
                  <a:pt x="1370" y="798"/>
                  <a:pt x="1368" y="800"/>
                </a:cubicBezTo>
                <a:cubicBezTo>
                  <a:pt x="1365" y="805"/>
                  <a:pt x="1361" y="812"/>
                  <a:pt x="1353" y="817"/>
                </a:cubicBezTo>
                <a:cubicBezTo>
                  <a:pt x="1353" y="817"/>
                  <a:pt x="1354" y="815"/>
                  <a:pt x="1356" y="813"/>
                </a:cubicBezTo>
                <a:cubicBezTo>
                  <a:pt x="1358" y="811"/>
                  <a:pt x="1359" y="808"/>
                  <a:pt x="1361" y="805"/>
                </a:cubicBezTo>
                <a:cubicBezTo>
                  <a:pt x="1363" y="802"/>
                  <a:pt x="1365" y="799"/>
                  <a:pt x="1366" y="797"/>
                </a:cubicBezTo>
                <a:cubicBezTo>
                  <a:pt x="1367" y="794"/>
                  <a:pt x="1367" y="793"/>
                  <a:pt x="1367" y="793"/>
                </a:cubicBezTo>
                <a:cubicBezTo>
                  <a:pt x="1367" y="793"/>
                  <a:pt x="1367" y="793"/>
                  <a:pt x="1367" y="793"/>
                </a:cubicBezTo>
                <a:cubicBezTo>
                  <a:pt x="1375" y="780"/>
                  <a:pt x="1380" y="765"/>
                  <a:pt x="1380" y="749"/>
                </a:cubicBezTo>
                <a:cubicBezTo>
                  <a:pt x="1380" y="349"/>
                  <a:pt x="1380" y="349"/>
                  <a:pt x="1380" y="349"/>
                </a:cubicBezTo>
                <a:cubicBezTo>
                  <a:pt x="1384" y="370"/>
                  <a:pt x="1379" y="391"/>
                  <a:pt x="1383" y="412"/>
                </a:cubicBezTo>
                <a:cubicBezTo>
                  <a:pt x="1383" y="411"/>
                  <a:pt x="1382" y="409"/>
                  <a:pt x="1382" y="413"/>
                </a:cubicBezTo>
                <a:cubicBezTo>
                  <a:pt x="1381" y="440"/>
                  <a:pt x="1389" y="451"/>
                  <a:pt x="1385" y="472"/>
                </a:cubicBezTo>
                <a:cubicBezTo>
                  <a:pt x="1383" y="470"/>
                  <a:pt x="1383" y="470"/>
                  <a:pt x="1383" y="470"/>
                </a:cubicBezTo>
                <a:cubicBezTo>
                  <a:pt x="1383" y="472"/>
                  <a:pt x="1385" y="484"/>
                  <a:pt x="1388" y="482"/>
                </a:cubicBezTo>
                <a:cubicBezTo>
                  <a:pt x="1387" y="464"/>
                  <a:pt x="1386" y="460"/>
                  <a:pt x="1387" y="444"/>
                </a:cubicBezTo>
                <a:cubicBezTo>
                  <a:pt x="1389" y="451"/>
                  <a:pt x="1391" y="465"/>
                  <a:pt x="1391" y="476"/>
                </a:cubicBezTo>
                <a:cubicBezTo>
                  <a:pt x="1395" y="477"/>
                  <a:pt x="1395" y="477"/>
                  <a:pt x="1395" y="477"/>
                </a:cubicBezTo>
                <a:cubicBezTo>
                  <a:pt x="1399" y="491"/>
                  <a:pt x="1393" y="505"/>
                  <a:pt x="1397" y="518"/>
                </a:cubicBezTo>
                <a:cubicBezTo>
                  <a:pt x="1400" y="502"/>
                  <a:pt x="1400" y="502"/>
                  <a:pt x="1400" y="502"/>
                </a:cubicBezTo>
                <a:cubicBezTo>
                  <a:pt x="1400" y="503"/>
                  <a:pt x="1400" y="504"/>
                  <a:pt x="1401" y="505"/>
                </a:cubicBezTo>
                <a:cubicBezTo>
                  <a:pt x="1400" y="498"/>
                  <a:pt x="1400" y="491"/>
                  <a:pt x="1399" y="490"/>
                </a:cubicBezTo>
                <a:cubicBezTo>
                  <a:pt x="1396" y="466"/>
                  <a:pt x="1402" y="453"/>
                  <a:pt x="1405" y="449"/>
                </a:cubicBezTo>
                <a:cubicBezTo>
                  <a:pt x="1406" y="438"/>
                  <a:pt x="1410" y="453"/>
                  <a:pt x="1413" y="452"/>
                </a:cubicBezTo>
                <a:cubicBezTo>
                  <a:pt x="1412" y="434"/>
                  <a:pt x="1407" y="435"/>
                  <a:pt x="1406" y="417"/>
                </a:cubicBezTo>
                <a:cubicBezTo>
                  <a:pt x="1407" y="412"/>
                  <a:pt x="1407" y="414"/>
                  <a:pt x="1408" y="416"/>
                </a:cubicBezTo>
                <a:cubicBezTo>
                  <a:pt x="1406" y="404"/>
                  <a:pt x="1406" y="404"/>
                  <a:pt x="1406" y="404"/>
                </a:cubicBezTo>
                <a:cubicBezTo>
                  <a:pt x="1407" y="403"/>
                  <a:pt x="1408" y="372"/>
                  <a:pt x="1411" y="390"/>
                </a:cubicBezTo>
                <a:cubicBezTo>
                  <a:pt x="1411" y="393"/>
                  <a:pt x="1411" y="398"/>
                  <a:pt x="1411" y="402"/>
                </a:cubicBezTo>
                <a:cubicBezTo>
                  <a:pt x="1414" y="377"/>
                  <a:pt x="1417" y="333"/>
                  <a:pt x="1422" y="334"/>
                </a:cubicBezTo>
                <a:cubicBezTo>
                  <a:pt x="1423" y="320"/>
                  <a:pt x="1421" y="324"/>
                  <a:pt x="1422" y="302"/>
                </a:cubicBezTo>
                <a:cubicBezTo>
                  <a:pt x="1419" y="292"/>
                  <a:pt x="1415" y="303"/>
                  <a:pt x="1413" y="279"/>
                </a:cubicBezTo>
                <a:cubicBezTo>
                  <a:pt x="1411" y="298"/>
                  <a:pt x="1411" y="298"/>
                  <a:pt x="1411" y="298"/>
                </a:cubicBezTo>
                <a:cubicBezTo>
                  <a:pt x="1412" y="302"/>
                  <a:pt x="1413" y="305"/>
                  <a:pt x="1413" y="309"/>
                </a:cubicBezTo>
                <a:cubicBezTo>
                  <a:pt x="1413" y="289"/>
                  <a:pt x="1413" y="289"/>
                  <a:pt x="1413" y="289"/>
                </a:cubicBezTo>
                <a:cubicBezTo>
                  <a:pt x="1415" y="302"/>
                  <a:pt x="1416" y="300"/>
                  <a:pt x="1420" y="303"/>
                </a:cubicBezTo>
                <a:cubicBezTo>
                  <a:pt x="1420" y="334"/>
                  <a:pt x="1414" y="342"/>
                  <a:pt x="1413" y="357"/>
                </a:cubicBezTo>
                <a:cubicBezTo>
                  <a:pt x="1410" y="348"/>
                  <a:pt x="1411" y="332"/>
                  <a:pt x="1407" y="338"/>
                </a:cubicBezTo>
                <a:cubicBezTo>
                  <a:pt x="1410" y="323"/>
                  <a:pt x="1403" y="321"/>
                  <a:pt x="1406" y="303"/>
                </a:cubicBezTo>
                <a:cubicBezTo>
                  <a:pt x="1408" y="307"/>
                  <a:pt x="1408" y="307"/>
                  <a:pt x="1408" y="307"/>
                </a:cubicBezTo>
                <a:cubicBezTo>
                  <a:pt x="1404" y="292"/>
                  <a:pt x="1408" y="290"/>
                  <a:pt x="1405" y="278"/>
                </a:cubicBezTo>
                <a:cubicBezTo>
                  <a:pt x="1406" y="279"/>
                  <a:pt x="1407" y="278"/>
                  <a:pt x="1407" y="276"/>
                </a:cubicBezTo>
                <a:cubicBezTo>
                  <a:pt x="1405" y="250"/>
                  <a:pt x="1405" y="284"/>
                  <a:pt x="1401" y="258"/>
                </a:cubicBezTo>
                <a:cubicBezTo>
                  <a:pt x="1401" y="235"/>
                  <a:pt x="1408" y="251"/>
                  <a:pt x="1409" y="244"/>
                </a:cubicBezTo>
                <a:close/>
                <a:moveTo>
                  <a:pt x="1178" y="62"/>
                </a:moveTo>
                <a:cubicBezTo>
                  <a:pt x="1178" y="62"/>
                  <a:pt x="1177" y="63"/>
                  <a:pt x="1174" y="63"/>
                </a:cubicBezTo>
                <a:cubicBezTo>
                  <a:pt x="1202" y="63"/>
                  <a:pt x="1205" y="63"/>
                  <a:pt x="1227" y="62"/>
                </a:cubicBezTo>
                <a:cubicBezTo>
                  <a:pt x="1220" y="64"/>
                  <a:pt x="1220" y="64"/>
                  <a:pt x="1220" y="64"/>
                </a:cubicBezTo>
                <a:cubicBezTo>
                  <a:pt x="1224" y="67"/>
                  <a:pt x="1242" y="64"/>
                  <a:pt x="1260" y="64"/>
                </a:cubicBezTo>
                <a:cubicBezTo>
                  <a:pt x="1266" y="62"/>
                  <a:pt x="1277" y="60"/>
                  <a:pt x="1284" y="62"/>
                </a:cubicBezTo>
                <a:cubicBezTo>
                  <a:pt x="1282" y="65"/>
                  <a:pt x="1282" y="65"/>
                  <a:pt x="1282" y="65"/>
                </a:cubicBezTo>
                <a:cubicBezTo>
                  <a:pt x="1283" y="66"/>
                  <a:pt x="1288" y="67"/>
                  <a:pt x="1296" y="67"/>
                </a:cubicBezTo>
                <a:cubicBezTo>
                  <a:pt x="1303" y="67"/>
                  <a:pt x="1313" y="68"/>
                  <a:pt x="1323" y="72"/>
                </a:cubicBezTo>
                <a:cubicBezTo>
                  <a:pt x="1321" y="71"/>
                  <a:pt x="1319" y="72"/>
                  <a:pt x="1317" y="72"/>
                </a:cubicBezTo>
                <a:cubicBezTo>
                  <a:pt x="1310" y="70"/>
                  <a:pt x="1303" y="69"/>
                  <a:pt x="1296" y="69"/>
                </a:cubicBezTo>
                <a:cubicBezTo>
                  <a:pt x="1127" y="69"/>
                  <a:pt x="1127" y="69"/>
                  <a:pt x="1127" y="69"/>
                </a:cubicBezTo>
                <a:cubicBezTo>
                  <a:pt x="1143" y="67"/>
                  <a:pt x="1160" y="65"/>
                  <a:pt x="1178" y="62"/>
                </a:cubicBezTo>
                <a:close/>
                <a:moveTo>
                  <a:pt x="780" y="66"/>
                </a:moveTo>
                <a:cubicBezTo>
                  <a:pt x="790" y="64"/>
                  <a:pt x="804" y="60"/>
                  <a:pt x="820" y="57"/>
                </a:cubicBezTo>
                <a:cubicBezTo>
                  <a:pt x="820" y="57"/>
                  <a:pt x="820" y="57"/>
                  <a:pt x="820" y="57"/>
                </a:cubicBezTo>
                <a:cubicBezTo>
                  <a:pt x="855" y="56"/>
                  <a:pt x="855" y="56"/>
                  <a:pt x="855" y="56"/>
                </a:cubicBezTo>
                <a:cubicBezTo>
                  <a:pt x="851" y="58"/>
                  <a:pt x="851" y="58"/>
                  <a:pt x="851" y="58"/>
                </a:cubicBezTo>
                <a:cubicBezTo>
                  <a:pt x="872" y="55"/>
                  <a:pt x="872" y="55"/>
                  <a:pt x="872" y="55"/>
                </a:cubicBezTo>
                <a:cubicBezTo>
                  <a:pt x="871" y="59"/>
                  <a:pt x="878" y="57"/>
                  <a:pt x="877" y="60"/>
                </a:cubicBezTo>
                <a:cubicBezTo>
                  <a:pt x="890" y="67"/>
                  <a:pt x="923" y="57"/>
                  <a:pt x="952" y="60"/>
                </a:cubicBezTo>
                <a:cubicBezTo>
                  <a:pt x="947" y="62"/>
                  <a:pt x="947" y="62"/>
                  <a:pt x="947" y="62"/>
                </a:cubicBezTo>
                <a:cubicBezTo>
                  <a:pt x="963" y="58"/>
                  <a:pt x="1001" y="63"/>
                  <a:pt x="1025" y="64"/>
                </a:cubicBezTo>
                <a:cubicBezTo>
                  <a:pt x="1024" y="64"/>
                  <a:pt x="1024" y="64"/>
                  <a:pt x="1024" y="64"/>
                </a:cubicBezTo>
                <a:cubicBezTo>
                  <a:pt x="1013" y="66"/>
                  <a:pt x="1009" y="67"/>
                  <a:pt x="1010" y="69"/>
                </a:cubicBezTo>
                <a:cubicBezTo>
                  <a:pt x="975" y="69"/>
                  <a:pt x="975" y="69"/>
                  <a:pt x="975" y="69"/>
                </a:cubicBezTo>
                <a:cubicBezTo>
                  <a:pt x="974" y="69"/>
                  <a:pt x="972" y="68"/>
                  <a:pt x="970" y="67"/>
                </a:cubicBezTo>
                <a:cubicBezTo>
                  <a:pt x="965" y="68"/>
                  <a:pt x="959" y="69"/>
                  <a:pt x="952" y="69"/>
                </a:cubicBezTo>
                <a:cubicBezTo>
                  <a:pt x="899" y="69"/>
                  <a:pt x="899" y="69"/>
                  <a:pt x="899" y="69"/>
                </a:cubicBezTo>
                <a:cubicBezTo>
                  <a:pt x="901" y="68"/>
                  <a:pt x="905" y="67"/>
                  <a:pt x="908" y="66"/>
                </a:cubicBezTo>
                <a:cubicBezTo>
                  <a:pt x="839" y="69"/>
                  <a:pt x="839" y="69"/>
                  <a:pt x="839" y="69"/>
                </a:cubicBezTo>
                <a:cubicBezTo>
                  <a:pt x="839" y="69"/>
                  <a:pt x="839" y="69"/>
                  <a:pt x="839" y="69"/>
                </a:cubicBezTo>
                <a:cubicBezTo>
                  <a:pt x="778" y="69"/>
                  <a:pt x="778" y="69"/>
                  <a:pt x="778" y="69"/>
                </a:cubicBezTo>
                <a:cubicBezTo>
                  <a:pt x="780" y="68"/>
                  <a:pt x="780" y="68"/>
                  <a:pt x="780" y="66"/>
                </a:cubicBezTo>
                <a:close/>
                <a:moveTo>
                  <a:pt x="471" y="56"/>
                </a:moveTo>
                <a:cubicBezTo>
                  <a:pt x="473" y="60"/>
                  <a:pt x="473" y="60"/>
                  <a:pt x="473" y="60"/>
                </a:cubicBezTo>
                <a:cubicBezTo>
                  <a:pt x="516" y="61"/>
                  <a:pt x="547" y="51"/>
                  <a:pt x="592" y="53"/>
                </a:cubicBezTo>
                <a:cubicBezTo>
                  <a:pt x="586" y="57"/>
                  <a:pt x="569" y="55"/>
                  <a:pt x="571" y="57"/>
                </a:cubicBezTo>
                <a:cubicBezTo>
                  <a:pt x="598" y="57"/>
                  <a:pt x="595" y="47"/>
                  <a:pt x="621" y="52"/>
                </a:cubicBezTo>
                <a:cubicBezTo>
                  <a:pt x="583" y="54"/>
                  <a:pt x="645" y="54"/>
                  <a:pt x="611" y="58"/>
                </a:cubicBezTo>
                <a:cubicBezTo>
                  <a:pt x="658" y="52"/>
                  <a:pt x="709" y="60"/>
                  <a:pt x="740" y="59"/>
                </a:cubicBezTo>
                <a:cubicBezTo>
                  <a:pt x="732" y="56"/>
                  <a:pt x="753" y="55"/>
                  <a:pt x="754" y="54"/>
                </a:cubicBezTo>
                <a:cubicBezTo>
                  <a:pt x="762" y="55"/>
                  <a:pt x="760" y="57"/>
                  <a:pt x="753" y="57"/>
                </a:cubicBezTo>
                <a:cubicBezTo>
                  <a:pt x="769" y="60"/>
                  <a:pt x="772" y="63"/>
                  <a:pt x="769" y="66"/>
                </a:cubicBezTo>
                <a:cubicBezTo>
                  <a:pt x="736" y="66"/>
                  <a:pt x="736" y="66"/>
                  <a:pt x="736" y="66"/>
                </a:cubicBezTo>
                <a:cubicBezTo>
                  <a:pt x="742" y="67"/>
                  <a:pt x="747" y="68"/>
                  <a:pt x="751" y="69"/>
                </a:cubicBezTo>
                <a:cubicBezTo>
                  <a:pt x="700" y="69"/>
                  <a:pt x="700" y="69"/>
                  <a:pt x="700" y="69"/>
                </a:cubicBezTo>
                <a:cubicBezTo>
                  <a:pt x="697" y="68"/>
                  <a:pt x="695" y="67"/>
                  <a:pt x="696" y="67"/>
                </a:cubicBezTo>
                <a:cubicBezTo>
                  <a:pt x="685" y="68"/>
                  <a:pt x="668" y="64"/>
                  <a:pt x="662" y="65"/>
                </a:cubicBezTo>
                <a:cubicBezTo>
                  <a:pt x="674" y="67"/>
                  <a:pt x="672" y="68"/>
                  <a:pt x="665" y="69"/>
                </a:cubicBezTo>
                <a:cubicBezTo>
                  <a:pt x="647" y="69"/>
                  <a:pt x="647" y="69"/>
                  <a:pt x="647" y="69"/>
                </a:cubicBezTo>
                <a:cubicBezTo>
                  <a:pt x="647" y="68"/>
                  <a:pt x="650" y="67"/>
                  <a:pt x="644" y="66"/>
                </a:cubicBezTo>
                <a:cubicBezTo>
                  <a:pt x="618" y="67"/>
                  <a:pt x="618" y="67"/>
                  <a:pt x="618" y="67"/>
                </a:cubicBezTo>
                <a:cubicBezTo>
                  <a:pt x="641" y="67"/>
                  <a:pt x="641" y="67"/>
                  <a:pt x="641" y="67"/>
                </a:cubicBezTo>
                <a:cubicBezTo>
                  <a:pt x="638" y="69"/>
                  <a:pt x="638" y="69"/>
                  <a:pt x="638" y="69"/>
                </a:cubicBezTo>
                <a:cubicBezTo>
                  <a:pt x="471" y="69"/>
                  <a:pt x="471" y="69"/>
                  <a:pt x="471" y="69"/>
                </a:cubicBezTo>
                <a:cubicBezTo>
                  <a:pt x="458" y="66"/>
                  <a:pt x="451" y="62"/>
                  <a:pt x="444" y="57"/>
                </a:cubicBezTo>
                <a:cubicBezTo>
                  <a:pt x="454" y="57"/>
                  <a:pt x="463" y="56"/>
                  <a:pt x="471" y="56"/>
                </a:cubicBezTo>
                <a:close/>
                <a:moveTo>
                  <a:pt x="335" y="64"/>
                </a:moveTo>
                <a:cubicBezTo>
                  <a:pt x="334" y="64"/>
                  <a:pt x="334" y="64"/>
                  <a:pt x="333" y="64"/>
                </a:cubicBezTo>
                <a:cubicBezTo>
                  <a:pt x="341" y="63"/>
                  <a:pt x="350" y="63"/>
                  <a:pt x="358" y="62"/>
                </a:cubicBezTo>
                <a:cubicBezTo>
                  <a:pt x="361" y="66"/>
                  <a:pt x="362" y="68"/>
                  <a:pt x="359" y="69"/>
                </a:cubicBezTo>
                <a:cubicBezTo>
                  <a:pt x="356" y="69"/>
                  <a:pt x="356" y="69"/>
                  <a:pt x="356" y="69"/>
                </a:cubicBezTo>
                <a:cubicBezTo>
                  <a:pt x="355" y="69"/>
                  <a:pt x="355" y="69"/>
                  <a:pt x="355" y="69"/>
                </a:cubicBezTo>
                <a:cubicBezTo>
                  <a:pt x="355" y="69"/>
                  <a:pt x="355" y="69"/>
                  <a:pt x="355" y="69"/>
                </a:cubicBezTo>
                <a:cubicBezTo>
                  <a:pt x="322" y="69"/>
                  <a:pt x="322" y="69"/>
                  <a:pt x="322" y="69"/>
                </a:cubicBezTo>
                <a:cubicBezTo>
                  <a:pt x="319" y="68"/>
                  <a:pt x="315" y="67"/>
                  <a:pt x="310" y="67"/>
                </a:cubicBezTo>
                <a:lnTo>
                  <a:pt x="335" y="64"/>
                </a:lnTo>
                <a:close/>
                <a:moveTo>
                  <a:pt x="308" y="69"/>
                </a:moveTo>
                <a:cubicBezTo>
                  <a:pt x="278" y="69"/>
                  <a:pt x="278" y="69"/>
                  <a:pt x="278" y="69"/>
                </a:cubicBezTo>
                <a:cubicBezTo>
                  <a:pt x="281" y="67"/>
                  <a:pt x="296" y="68"/>
                  <a:pt x="308" y="69"/>
                </a:cubicBezTo>
                <a:close/>
                <a:moveTo>
                  <a:pt x="60" y="137"/>
                </a:moveTo>
                <a:cubicBezTo>
                  <a:pt x="59" y="140"/>
                  <a:pt x="58" y="144"/>
                  <a:pt x="57" y="147"/>
                </a:cubicBezTo>
                <a:cubicBezTo>
                  <a:pt x="57" y="149"/>
                  <a:pt x="57" y="151"/>
                  <a:pt x="56" y="153"/>
                </a:cubicBezTo>
                <a:cubicBezTo>
                  <a:pt x="56" y="154"/>
                  <a:pt x="56" y="156"/>
                  <a:pt x="55" y="157"/>
                </a:cubicBezTo>
                <a:cubicBezTo>
                  <a:pt x="55" y="156"/>
                  <a:pt x="55" y="154"/>
                  <a:pt x="55" y="152"/>
                </a:cubicBezTo>
                <a:cubicBezTo>
                  <a:pt x="56" y="145"/>
                  <a:pt x="56" y="145"/>
                  <a:pt x="56" y="145"/>
                </a:cubicBezTo>
                <a:cubicBezTo>
                  <a:pt x="56" y="143"/>
                  <a:pt x="56" y="141"/>
                  <a:pt x="57" y="139"/>
                </a:cubicBezTo>
                <a:cubicBezTo>
                  <a:pt x="57" y="137"/>
                  <a:pt x="57" y="135"/>
                  <a:pt x="58" y="133"/>
                </a:cubicBezTo>
                <a:cubicBezTo>
                  <a:pt x="60" y="124"/>
                  <a:pt x="63" y="116"/>
                  <a:pt x="67" y="109"/>
                </a:cubicBezTo>
                <a:cubicBezTo>
                  <a:pt x="76" y="94"/>
                  <a:pt x="89" y="81"/>
                  <a:pt x="103" y="73"/>
                </a:cubicBezTo>
                <a:cubicBezTo>
                  <a:pt x="99" y="73"/>
                  <a:pt x="99" y="73"/>
                  <a:pt x="99" y="73"/>
                </a:cubicBezTo>
                <a:cubicBezTo>
                  <a:pt x="108" y="68"/>
                  <a:pt x="116" y="62"/>
                  <a:pt x="122" y="62"/>
                </a:cubicBezTo>
                <a:cubicBezTo>
                  <a:pt x="123" y="62"/>
                  <a:pt x="120" y="64"/>
                  <a:pt x="115" y="68"/>
                </a:cubicBezTo>
                <a:cubicBezTo>
                  <a:pt x="113" y="69"/>
                  <a:pt x="111" y="71"/>
                  <a:pt x="108" y="74"/>
                </a:cubicBezTo>
                <a:cubicBezTo>
                  <a:pt x="106" y="76"/>
                  <a:pt x="103" y="79"/>
                  <a:pt x="101" y="82"/>
                </a:cubicBezTo>
                <a:cubicBezTo>
                  <a:pt x="98" y="85"/>
                  <a:pt x="95" y="89"/>
                  <a:pt x="93" y="93"/>
                </a:cubicBezTo>
                <a:cubicBezTo>
                  <a:pt x="89" y="97"/>
                  <a:pt x="85" y="102"/>
                  <a:pt x="82" y="106"/>
                </a:cubicBezTo>
                <a:cubicBezTo>
                  <a:pt x="82" y="106"/>
                  <a:pt x="82" y="106"/>
                  <a:pt x="82" y="106"/>
                </a:cubicBezTo>
                <a:cubicBezTo>
                  <a:pt x="81" y="107"/>
                  <a:pt x="79" y="108"/>
                  <a:pt x="76" y="111"/>
                </a:cubicBezTo>
                <a:cubicBezTo>
                  <a:pt x="75" y="112"/>
                  <a:pt x="74" y="114"/>
                  <a:pt x="72" y="115"/>
                </a:cubicBezTo>
                <a:cubicBezTo>
                  <a:pt x="71" y="117"/>
                  <a:pt x="69" y="119"/>
                  <a:pt x="68" y="121"/>
                </a:cubicBezTo>
                <a:cubicBezTo>
                  <a:pt x="65" y="125"/>
                  <a:pt x="63" y="131"/>
                  <a:pt x="60" y="137"/>
                </a:cubicBezTo>
                <a:close/>
                <a:moveTo>
                  <a:pt x="67" y="367"/>
                </a:moveTo>
                <a:cubicBezTo>
                  <a:pt x="67" y="373"/>
                  <a:pt x="67" y="376"/>
                  <a:pt x="67" y="378"/>
                </a:cubicBezTo>
                <a:cubicBezTo>
                  <a:pt x="67" y="373"/>
                  <a:pt x="67" y="369"/>
                  <a:pt x="67" y="365"/>
                </a:cubicBezTo>
                <a:cubicBezTo>
                  <a:pt x="67" y="366"/>
                  <a:pt x="67" y="366"/>
                  <a:pt x="67" y="367"/>
                </a:cubicBezTo>
                <a:close/>
                <a:moveTo>
                  <a:pt x="64" y="483"/>
                </a:moveTo>
                <a:cubicBezTo>
                  <a:pt x="63" y="477"/>
                  <a:pt x="63" y="477"/>
                  <a:pt x="63" y="477"/>
                </a:cubicBezTo>
                <a:cubicBezTo>
                  <a:pt x="64" y="451"/>
                  <a:pt x="65" y="427"/>
                  <a:pt x="65" y="404"/>
                </a:cubicBezTo>
                <a:cubicBezTo>
                  <a:pt x="66" y="413"/>
                  <a:pt x="67" y="421"/>
                  <a:pt x="67" y="431"/>
                </a:cubicBezTo>
                <a:cubicBezTo>
                  <a:pt x="67" y="429"/>
                  <a:pt x="68" y="427"/>
                  <a:pt x="68" y="424"/>
                </a:cubicBezTo>
                <a:cubicBezTo>
                  <a:pt x="68" y="482"/>
                  <a:pt x="68" y="482"/>
                  <a:pt x="68" y="482"/>
                </a:cubicBezTo>
                <a:cubicBezTo>
                  <a:pt x="66" y="474"/>
                  <a:pt x="66" y="463"/>
                  <a:pt x="66" y="452"/>
                </a:cubicBezTo>
                <a:cubicBezTo>
                  <a:pt x="66" y="453"/>
                  <a:pt x="65" y="465"/>
                  <a:pt x="64" y="483"/>
                </a:cubicBezTo>
                <a:close/>
                <a:moveTo>
                  <a:pt x="554" y="835"/>
                </a:moveTo>
                <a:cubicBezTo>
                  <a:pt x="556" y="834"/>
                  <a:pt x="558" y="834"/>
                  <a:pt x="560" y="833"/>
                </a:cubicBezTo>
                <a:cubicBezTo>
                  <a:pt x="574" y="833"/>
                  <a:pt x="574" y="833"/>
                  <a:pt x="574" y="833"/>
                </a:cubicBezTo>
                <a:cubicBezTo>
                  <a:pt x="573" y="835"/>
                  <a:pt x="572" y="837"/>
                  <a:pt x="554" y="835"/>
                </a:cubicBezTo>
                <a:close/>
                <a:moveTo>
                  <a:pt x="582" y="833"/>
                </a:moveTo>
                <a:cubicBezTo>
                  <a:pt x="595" y="833"/>
                  <a:pt x="595" y="833"/>
                  <a:pt x="595" y="833"/>
                </a:cubicBezTo>
                <a:cubicBezTo>
                  <a:pt x="592" y="834"/>
                  <a:pt x="589" y="834"/>
                  <a:pt x="585" y="834"/>
                </a:cubicBezTo>
                <a:cubicBezTo>
                  <a:pt x="584" y="834"/>
                  <a:pt x="583" y="833"/>
                  <a:pt x="582" y="833"/>
                </a:cubicBezTo>
                <a:close/>
                <a:moveTo>
                  <a:pt x="1380" y="349"/>
                </a:moveTo>
                <a:cubicBezTo>
                  <a:pt x="1380" y="341"/>
                  <a:pt x="1380" y="341"/>
                  <a:pt x="1380" y="341"/>
                </a:cubicBezTo>
                <a:cubicBezTo>
                  <a:pt x="1381" y="346"/>
                  <a:pt x="1381" y="351"/>
                  <a:pt x="1382" y="354"/>
                </a:cubicBezTo>
                <a:lnTo>
                  <a:pt x="1380" y="349"/>
                </a:lnTo>
                <a:close/>
              </a:path>
            </a:pathLst>
          </a:custGeom>
          <a:solidFill>
            <a:srgbClr val="91561A">
              <a:alpha val="1500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优设标题黑" panose="00000500000000000000" charset="-122"/>
              <a:ea typeface="优设标题黑" panose="00000500000000000000" charset="-122"/>
              <a:cs typeface="+mn-cs"/>
            </a:endParaRPr>
          </a:p>
        </p:txBody>
      </p:sp>
      <p:sp>
        <p:nvSpPr>
          <p:cNvPr id="11" name="文本框 10"/>
          <p:cNvSpPr txBox="1"/>
          <p:nvPr>
            <p:custDataLst>
              <p:tags r:id="rId4"/>
            </p:custDataLst>
          </p:nvPr>
        </p:nvSpPr>
        <p:spPr>
          <a:xfrm>
            <a:off x="221142" y="11059"/>
            <a:ext cx="35877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AutoNum type="ea1ChsPlain"/>
            </a:pPr>
            <a:r>
              <a:rPr lang="zh-CN" altLang="en-US" sz="2800"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  <a:sym typeface="+mn-ea"/>
              </a:rPr>
              <a:t>学生作品展示</a:t>
            </a:r>
            <a:endParaRPr lang="en-US" altLang="zh-CN" sz="2800">
              <a:latin typeface="优设标题黑" panose="00000500000000000000" charset="-122"/>
              <a:ea typeface="优设标题黑" panose="00000500000000000000" charset="-122"/>
              <a:cs typeface="优设标题黑" panose="00000500000000000000" charset="-122"/>
              <a:sym typeface="+mn-ea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244475" y="52705"/>
            <a:ext cx="492760" cy="463550"/>
            <a:chOff x="8200854" y="647550"/>
            <a:chExt cx="721309" cy="723176"/>
          </a:xfrm>
          <a:solidFill>
            <a:schemeClr val="tx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14" name="任意多边形: 形状 534"/>
            <p:cNvSpPr/>
            <p:nvPr>
              <p:custDataLst>
                <p:tags r:id="rId5"/>
              </p:custDataLst>
            </p:nvPr>
          </p:nvSpPr>
          <p:spPr>
            <a:xfrm>
              <a:off x="8895617" y="1002661"/>
              <a:ext cx="9525" cy="19050"/>
            </a:xfrm>
            <a:custGeom>
              <a:gdLst>
                <a:gd name="connsiteX0" fmla="*/ 10058 w 9525"/>
                <a:gd name="connsiteY0" fmla="*/ 14926 h 19050"/>
                <a:gd name="connsiteX1" fmla="*/ 11135 w 9525"/>
                <a:gd name="connsiteY1" fmla="*/ 8925 h 19050"/>
                <a:gd name="connsiteX2" fmla="*/ 7144 w 9525"/>
                <a:gd name="connsiteY2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10058" y="14926"/>
                  </a:moveTo>
                  <a:lnTo>
                    <a:pt x="11135" y="8925"/>
                  </a:lnTo>
                  <a:lnTo>
                    <a:pt x="7144" y="714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5" name="任意多边形: 形状 535"/>
            <p:cNvSpPr/>
            <p:nvPr>
              <p:custDataLst>
                <p:tags r:id="rId6"/>
              </p:custDataLst>
            </p:nvPr>
          </p:nvSpPr>
          <p:spPr>
            <a:xfrm>
              <a:off x="8893588" y="970686"/>
              <a:ext cx="28575" cy="38100"/>
            </a:xfrm>
            <a:custGeom>
              <a:gdLst>
                <a:gd name="connsiteX0" fmla="*/ 24717 w 28575"/>
                <a:gd name="connsiteY0" fmla="*/ 17526 h 38100"/>
                <a:gd name="connsiteX1" fmla="*/ 23632 w 28575"/>
                <a:gd name="connsiteY1" fmla="*/ 12306 h 38100"/>
                <a:gd name="connsiteX2" fmla="*/ 22203 w 28575"/>
                <a:gd name="connsiteY2" fmla="*/ 7144 h 38100"/>
                <a:gd name="connsiteX3" fmla="*/ 7144 w 28575"/>
                <a:gd name="connsiteY3" fmla="*/ 22622 h 38100"/>
                <a:gd name="connsiteX4" fmla="*/ 18107 w 28575"/>
                <a:gd name="connsiteY4" fmla="*/ 38500 h 38100"/>
                <a:gd name="connsiteX5" fmla="*/ 13887 w 28575"/>
                <a:gd name="connsiteY5" fmla="*/ 22593 h 38100"/>
                <a:gd name="connsiteX6" fmla="*/ 21641 w 28575"/>
                <a:gd name="connsiteY6" fmla="*/ 34385 h 38100"/>
                <a:gd name="connsiteX7" fmla="*/ 19555 w 28575"/>
                <a:gd name="connsiteY7" fmla="*/ 17374 h 38100"/>
                <a:gd name="connsiteX8" fmla="*/ 24717 w 28575"/>
                <a:gd name="connsiteY8" fmla="*/ 17526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575" h="38100">
                  <a:moveTo>
                    <a:pt x="24717" y="17526"/>
                  </a:moveTo>
                  <a:cubicBezTo>
                    <a:pt x="24717" y="17526"/>
                    <a:pt x="24174" y="14916"/>
                    <a:pt x="23632" y="12306"/>
                  </a:cubicBezTo>
                  <a:cubicBezTo>
                    <a:pt x="23184" y="9696"/>
                    <a:pt x="22203" y="7144"/>
                    <a:pt x="22203" y="7144"/>
                  </a:cubicBezTo>
                  <a:cubicBezTo>
                    <a:pt x="11668" y="14221"/>
                    <a:pt x="14411" y="6086"/>
                    <a:pt x="7144" y="22622"/>
                  </a:cubicBezTo>
                  <a:cubicBezTo>
                    <a:pt x="9192" y="27984"/>
                    <a:pt x="13764" y="40205"/>
                    <a:pt x="18107" y="38500"/>
                  </a:cubicBezTo>
                  <a:cubicBezTo>
                    <a:pt x="17450" y="34395"/>
                    <a:pt x="12802" y="28651"/>
                    <a:pt x="13887" y="22593"/>
                  </a:cubicBezTo>
                  <a:cubicBezTo>
                    <a:pt x="17288" y="24936"/>
                    <a:pt x="17202" y="31442"/>
                    <a:pt x="21641" y="34385"/>
                  </a:cubicBezTo>
                  <a:cubicBezTo>
                    <a:pt x="24632" y="24308"/>
                    <a:pt x="18545" y="28270"/>
                    <a:pt x="19555" y="17374"/>
                  </a:cubicBezTo>
                  <a:lnTo>
                    <a:pt x="24717" y="1752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6" name="任意多边形: 形状 536"/>
            <p:cNvSpPr/>
            <p:nvPr>
              <p:custDataLst>
                <p:tags r:id="rId7"/>
              </p:custDataLst>
            </p:nvPr>
          </p:nvSpPr>
          <p:spPr>
            <a:xfrm>
              <a:off x="8898760" y="968087"/>
              <a:ext cx="19050" cy="9525"/>
            </a:xfrm>
            <a:custGeom>
              <a:gdLst>
                <a:gd name="connsiteX0" fmla="*/ 7144 w 19050"/>
                <a:gd name="connsiteY0" fmla="*/ 8942 h 9525"/>
                <a:gd name="connsiteX1" fmla="*/ 12887 w 19050"/>
                <a:gd name="connsiteY1" fmla="*/ 10076 h 9525"/>
                <a:gd name="connsiteX2" fmla="*/ 7144 w 19050"/>
                <a:gd name="connsiteY2" fmla="*/ 894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7144" y="8942"/>
                  </a:moveTo>
                  <a:cubicBezTo>
                    <a:pt x="9249" y="9647"/>
                    <a:pt x="11325" y="10419"/>
                    <a:pt x="12887" y="10076"/>
                  </a:cubicBezTo>
                  <a:cubicBezTo>
                    <a:pt x="10782" y="9314"/>
                    <a:pt x="7639" y="4637"/>
                    <a:pt x="7144" y="894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7" name="任意多边形: 形状 537"/>
            <p:cNvSpPr/>
            <p:nvPr>
              <p:custDataLst>
                <p:tags r:id="rId8"/>
              </p:custDataLst>
            </p:nvPr>
          </p:nvSpPr>
          <p:spPr>
            <a:xfrm>
              <a:off x="8892969" y="956446"/>
              <a:ext cx="19050" cy="19050"/>
            </a:xfrm>
            <a:custGeom>
              <a:gdLst>
                <a:gd name="connsiteX0" fmla="*/ 10839 w 19050"/>
                <a:gd name="connsiteY0" fmla="*/ 14573 h 19050"/>
                <a:gd name="connsiteX1" fmla="*/ 15497 w 19050"/>
                <a:gd name="connsiteY1" fmla="*/ 13383 h 19050"/>
                <a:gd name="connsiteX2" fmla="*/ 7144 w 19050"/>
                <a:gd name="connsiteY2" fmla="*/ 7144 h 19050"/>
                <a:gd name="connsiteX3" fmla="*/ 10839 w 19050"/>
                <a:gd name="connsiteY3" fmla="*/ 14573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10839" y="14573"/>
                  </a:moveTo>
                  <a:cubicBezTo>
                    <a:pt x="10287" y="8106"/>
                    <a:pt x="14992" y="14087"/>
                    <a:pt x="15497" y="13383"/>
                  </a:cubicBezTo>
                  <a:lnTo>
                    <a:pt x="7144" y="7144"/>
                  </a:lnTo>
                  <a:lnTo>
                    <a:pt x="10839" y="1457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8" name="任意多边形: 形状 538"/>
            <p:cNvSpPr/>
            <p:nvPr>
              <p:custDataLst>
                <p:tags r:id="rId9"/>
              </p:custDataLst>
            </p:nvPr>
          </p:nvSpPr>
          <p:spPr>
            <a:xfrm>
              <a:off x="8890970" y="934424"/>
              <a:ext cx="9525" cy="9525"/>
            </a:xfrm>
            <a:custGeom>
              <a:gdLst>
                <a:gd name="connsiteX0" fmla="*/ 8876 w 9525"/>
                <a:gd name="connsiteY0" fmla="*/ 9954 h 9525"/>
                <a:gd name="connsiteX1" fmla="*/ 7456 w 9525"/>
                <a:gd name="connsiteY1" fmla="*/ 7144 h 9525"/>
                <a:gd name="connsiteX2" fmla="*/ 8876 w 9525"/>
                <a:gd name="connsiteY2" fmla="*/ 995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8876" y="9954"/>
                  </a:moveTo>
                  <a:cubicBezTo>
                    <a:pt x="8428" y="8953"/>
                    <a:pt x="7971" y="8039"/>
                    <a:pt x="7456" y="7144"/>
                  </a:cubicBezTo>
                  <a:cubicBezTo>
                    <a:pt x="6571" y="8401"/>
                    <a:pt x="7733" y="9039"/>
                    <a:pt x="8876" y="99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9" name="任意多边形: 形状 539"/>
            <p:cNvSpPr/>
            <p:nvPr>
              <p:custDataLst>
                <p:tags r:id="rId10"/>
              </p:custDataLst>
            </p:nvPr>
          </p:nvSpPr>
          <p:spPr>
            <a:xfrm>
              <a:off x="8887907" y="924594"/>
              <a:ext cx="28575" cy="38100"/>
            </a:xfrm>
            <a:custGeom>
              <a:gdLst>
                <a:gd name="connsiteX0" fmla="*/ 7776 w 28575"/>
                <a:gd name="connsiteY0" fmla="*/ 7144 h 38100"/>
                <a:gd name="connsiteX1" fmla="*/ 10519 w 28575"/>
                <a:gd name="connsiteY1" fmla="*/ 16983 h 38100"/>
                <a:gd name="connsiteX2" fmla="*/ 10862 w 28575"/>
                <a:gd name="connsiteY2" fmla="*/ 16488 h 38100"/>
                <a:gd name="connsiteX3" fmla="*/ 18130 w 28575"/>
                <a:gd name="connsiteY3" fmla="*/ 20860 h 38100"/>
                <a:gd name="connsiteX4" fmla="*/ 19425 w 28575"/>
                <a:gd name="connsiteY4" fmla="*/ 32137 h 38100"/>
                <a:gd name="connsiteX5" fmla="*/ 22435 w 28575"/>
                <a:gd name="connsiteY5" fmla="*/ 23841 h 38100"/>
                <a:gd name="connsiteX6" fmla="*/ 7776 w 28575"/>
                <a:gd name="connsiteY6" fmla="*/ 7144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575" h="38100">
                  <a:moveTo>
                    <a:pt x="7776" y="7144"/>
                  </a:moveTo>
                  <a:cubicBezTo>
                    <a:pt x="6004" y="10335"/>
                    <a:pt x="8290" y="13154"/>
                    <a:pt x="10519" y="16983"/>
                  </a:cubicBezTo>
                  <a:cubicBezTo>
                    <a:pt x="10624" y="16831"/>
                    <a:pt x="10700" y="16726"/>
                    <a:pt x="10862" y="16488"/>
                  </a:cubicBezTo>
                  <a:cubicBezTo>
                    <a:pt x="12005" y="12402"/>
                    <a:pt x="17987" y="14621"/>
                    <a:pt x="18130" y="20860"/>
                  </a:cubicBezTo>
                  <a:cubicBezTo>
                    <a:pt x="20559" y="26889"/>
                    <a:pt x="15196" y="27327"/>
                    <a:pt x="19425" y="32137"/>
                  </a:cubicBezTo>
                  <a:lnTo>
                    <a:pt x="22435" y="23841"/>
                  </a:lnTo>
                  <a:cubicBezTo>
                    <a:pt x="19692" y="14011"/>
                    <a:pt x="10633" y="10325"/>
                    <a:pt x="7776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0" name="任意多边形: 形状 540"/>
            <p:cNvSpPr/>
            <p:nvPr>
              <p:custDataLst>
                <p:tags r:id="rId11"/>
              </p:custDataLst>
            </p:nvPr>
          </p:nvSpPr>
          <p:spPr>
            <a:xfrm>
              <a:off x="8892702" y="937234"/>
              <a:ext cx="9525" cy="9525"/>
            </a:xfrm>
            <a:custGeom>
              <a:gdLst>
                <a:gd name="connsiteX0" fmla="*/ 7144 w 9525"/>
                <a:gd name="connsiteY0" fmla="*/ 7144 h 9525"/>
                <a:gd name="connsiteX1" fmla="*/ 8344 w 9525"/>
                <a:gd name="connsiteY1" fmla="*/ 10478 h 9525"/>
                <a:gd name="connsiteX2" fmla="*/ 7144 w 9525"/>
                <a:gd name="connsiteY2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cubicBezTo>
                    <a:pt x="7611" y="8182"/>
                    <a:pt x="8030" y="9258"/>
                    <a:pt x="8344" y="10478"/>
                  </a:cubicBezTo>
                  <a:cubicBezTo>
                    <a:pt x="8801" y="8782"/>
                    <a:pt x="8030" y="7877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1" name="任意多边形: 形状 541"/>
            <p:cNvSpPr/>
            <p:nvPr>
              <p:custDataLst>
                <p:tags r:id="rId12"/>
              </p:custDataLst>
            </p:nvPr>
          </p:nvSpPr>
          <p:spPr>
            <a:xfrm>
              <a:off x="8894512" y="950645"/>
              <a:ext cx="9525" cy="9525"/>
            </a:xfrm>
            <a:custGeom>
              <a:gdLst>
                <a:gd name="connsiteX0" fmla="*/ 7144 w 9525"/>
                <a:gd name="connsiteY0" fmla="*/ 7144 h 9525"/>
                <a:gd name="connsiteX1" fmla="*/ 8725 w 9525"/>
                <a:gd name="connsiteY1" fmla="*/ 10268 h 9525"/>
                <a:gd name="connsiteX2" fmla="*/ 10782 w 9525"/>
                <a:gd name="connsiteY2" fmla="*/ 9106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lnTo>
                    <a:pt x="8725" y="10268"/>
                  </a:lnTo>
                  <a:lnTo>
                    <a:pt x="10782" y="91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2" name="任意多边形: 形状 542"/>
            <p:cNvSpPr/>
            <p:nvPr>
              <p:custDataLst>
                <p:tags r:id="rId13"/>
              </p:custDataLst>
            </p:nvPr>
          </p:nvSpPr>
          <p:spPr>
            <a:xfrm>
              <a:off x="8882215" y="893770"/>
              <a:ext cx="19050" cy="38100"/>
            </a:xfrm>
            <a:custGeom>
              <a:gdLst>
                <a:gd name="connsiteX0" fmla="*/ 7144 w 19050"/>
                <a:gd name="connsiteY0" fmla="*/ 16899 h 38100"/>
                <a:gd name="connsiteX1" fmla="*/ 16545 w 19050"/>
                <a:gd name="connsiteY1" fmla="*/ 32435 h 38100"/>
                <a:gd name="connsiteX2" fmla="*/ 21355 w 19050"/>
                <a:gd name="connsiteY2" fmla="*/ 16299 h 38100"/>
                <a:gd name="connsiteX3" fmla="*/ 15831 w 19050"/>
                <a:gd name="connsiteY3" fmla="*/ 7622 h 38100"/>
                <a:gd name="connsiteX4" fmla="*/ 7144 w 19050"/>
                <a:gd name="connsiteY4" fmla="*/ 16899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38100">
                  <a:moveTo>
                    <a:pt x="7144" y="16899"/>
                  </a:moveTo>
                  <a:cubicBezTo>
                    <a:pt x="14821" y="16052"/>
                    <a:pt x="10830" y="32254"/>
                    <a:pt x="16545" y="32435"/>
                  </a:cubicBezTo>
                  <a:cubicBezTo>
                    <a:pt x="14173" y="23986"/>
                    <a:pt x="17155" y="15623"/>
                    <a:pt x="21355" y="16299"/>
                  </a:cubicBezTo>
                  <a:lnTo>
                    <a:pt x="15831" y="7622"/>
                  </a:lnTo>
                  <a:cubicBezTo>
                    <a:pt x="12163" y="5431"/>
                    <a:pt x="8611" y="11156"/>
                    <a:pt x="7144" y="1689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3" name="任意多边形: 形状 543"/>
            <p:cNvSpPr/>
            <p:nvPr>
              <p:custDataLst>
                <p:tags r:id="rId14"/>
              </p:custDataLst>
            </p:nvPr>
          </p:nvSpPr>
          <p:spPr>
            <a:xfrm>
              <a:off x="8890530" y="877560"/>
              <a:ext cx="9525" cy="9525"/>
            </a:xfrm>
            <a:custGeom>
              <a:gdLst>
                <a:gd name="connsiteX0" fmla="*/ 9087 w 9525"/>
                <a:gd name="connsiteY0" fmla="*/ 8887 h 9525"/>
                <a:gd name="connsiteX1" fmla="*/ 7144 w 9525"/>
                <a:gd name="connsiteY1" fmla="*/ 7144 h 9525"/>
                <a:gd name="connsiteX2" fmla="*/ 9087 w 9525"/>
                <a:gd name="connsiteY2" fmla="*/ 8887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9087" y="8887"/>
                  </a:moveTo>
                  <a:cubicBezTo>
                    <a:pt x="8306" y="8477"/>
                    <a:pt x="7630" y="7896"/>
                    <a:pt x="7144" y="7144"/>
                  </a:cubicBezTo>
                  <a:cubicBezTo>
                    <a:pt x="7791" y="8068"/>
                    <a:pt x="8458" y="8820"/>
                    <a:pt x="9087" y="888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4" name="任意多边形: 形状 544"/>
            <p:cNvSpPr/>
            <p:nvPr>
              <p:custDataLst>
                <p:tags r:id="rId15"/>
              </p:custDataLst>
            </p:nvPr>
          </p:nvSpPr>
          <p:spPr>
            <a:xfrm>
              <a:off x="8860041" y="839069"/>
              <a:ext cx="38100" cy="57150"/>
            </a:xfrm>
            <a:custGeom>
              <a:gdLst>
                <a:gd name="connsiteX0" fmla="*/ 7144 w 38100"/>
                <a:gd name="connsiteY0" fmla="*/ 7144 h 57150"/>
                <a:gd name="connsiteX1" fmla="*/ 15754 w 38100"/>
                <a:gd name="connsiteY1" fmla="*/ 15516 h 57150"/>
                <a:gd name="connsiteX2" fmla="*/ 23984 w 38100"/>
                <a:gd name="connsiteY2" fmla="*/ 24355 h 57150"/>
                <a:gd name="connsiteX3" fmla="*/ 16335 w 38100"/>
                <a:gd name="connsiteY3" fmla="*/ 20793 h 57150"/>
                <a:gd name="connsiteX4" fmla="*/ 27603 w 38100"/>
                <a:gd name="connsiteY4" fmla="*/ 37557 h 57150"/>
                <a:gd name="connsiteX5" fmla="*/ 17450 w 38100"/>
                <a:gd name="connsiteY5" fmla="*/ 31194 h 57150"/>
                <a:gd name="connsiteX6" fmla="*/ 30947 w 38100"/>
                <a:gd name="connsiteY6" fmla="*/ 46568 h 57150"/>
                <a:gd name="connsiteX7" fmla="*/ 29994 w 38100"/>
                <a:gd name="connsiteY7" fmla="*/ 57007 h 57150"/>
                <a:gd name="connsiteX8" fmla="*/ 35681 w 38100"/>
                <a:gd name="connsiteY8" fmla="*/ 51425 h 57150"/>
                <a:gd name="connsiteX9" fmla="*/ 31575 w 38100"/>
                <a:gd name="connsiteY9" fmla="*/ 42139 h 57150"/>
                <a:gd name="connsiteX10" fmla="*/ 37567 w 38100"/>
                <a:gd name="connsiteY10" fmla="*/ 45539 h 57150"/>
                <a:gd name="connsiteX11" fmla="*/ 29632 w 38100"/>
                <a:gd name="connsiteY11" fmla="*/ 16450 h 57150"/>
                <a:gd name="connsiteX12" fmla="*/ 7144 w 38100"/>
                <a:gd name="connsiteY12" fmla="*/ 7144 h 571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00" h="57150">
                  <a:moveTo>
                    <a:pt x="7144" y="7144"/>
                  </a:moveTo>
                  <a:cubicBezTo>
                    <a:pt x="7144" y="7144"/>
                    <a:pt x="11849" y="11030"/>
                    <a:pt x="15754" y="15516"/>
                  </a:cubicBezTo>
                  <a:cubicBezTo>
                    <a:pt x="19869" y="19936"/>
                    <a:pt x="23984" y="24355"/>
                    <a:pt x="23984" y="24355"/>
                  </a:cubicBezTo>
                  <a:cubicBezTo>
                    <a:pt x="20964" y="23403"/>
                    <a:pt x="19345" y="25146"/>
                    <a:pt x="16335" y="20793"/>
                  </a:cubicBezTo>
                  <a:cubicBezTo>
                    <a:pt x="19879" y="30347"/>
                    <a:pt x="24565" y="29613"/>
                    <a:pt x="27603" y="37557"/>
                  </a:cubicBezTo>
                  <a:cubicBezTo>
                    <a:pt x="22641" y="42491"/>
                    <a:pt x="20717" y="24355"/>
                    <a:pt x="17450" y="31194"/>
                  </a:cubicBezTo>
                  <a:cubicBezTo>
                    <a:pt x="20145" y="36414"/>
                    <a:pt x="24374" y="44025"/>
                    <a:pt x="30947" y="46568"/>
                  </a:cubicBezTo>
                  <a:lnTo>
                    <a:pt x="29994" y="57007"/>
                  </a:lnTo>
                  <a:lnTo>
                    <a:pt x="35681" y="51425"/>
                  </a:lnTo>
                  <a:cubicBezTo>
                    <a:pt x="36290" y="47025"/>
                    <a:pt x="27727" y="46263"/>
                    <a:pt x="31575" y="42139"/>
                  </a:cubicBezTo>
                  <a:cubicBezTo>
                    <a:pt x="34033" y="39805"/>
                    <a:pt x="35919" y="43234"/>
                    <a:pt x="37567" y="45539"/>
                  </a:cubicBezTo>
                  <a:cubicBezTo>
                    <a:pt x="34452" y="40167"/>
                    <a:pt x="36062" y="27670"/>
                    <a:pt x="29632" y="16450"/>
                  </a:cubicBezTo>
                  <a:cubicBezTo>
                    <a:pt x="22974" y="4658"/>
                    <a:pt x="14611" y="12687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5" name="任意多边形: 形状 545"/>
            <p:cNvSpPr/>
            <p:nvPr>
              <p:custDataLst>
                <p:tags r:id="rId16"/>
              </p:custDataLst>
            </p:nvPr>
          </p:nvSpPr>
          <p:spPr>
            <a:xfrm>
              <a:off x="8865413" y="831659"/>
              <a:ext cx="9525" cy="9525"/>
            </a:xfrm>
            <a:custGeom>
              <a:gdLst>
                <a:gd name="connsiteX0" fmla="*/ 8211 w 9525"/>
                <a:gd name="connsiteY0" fmla="*/ 9830 h 9525"/>
                <a:gd name="connsiteX1" fmla="*/ 9906 w 9525"/>
                <a:gd name="connsiteY1" fmla="*/ 7144 h 9525"/>
                <a:gd name="connsiteX2" fmla="*/ 7144 w 9525"/>
                <a:gd name="connsiteY2" fmla="*/ 995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8211" y="9830"/>
                  </a:moveTo>
                  <a:lnTo>
                    <a:pt x="9906" y="7144"/>
                  </a:lnTo>
                  <a:lnTo>
                    <a:pt x="7144" y="995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6" name="任意多边形: 形状 546"/>
            <p:cNvSpPr/>
            <p:nvPr>
              <p:custDataLst>
                <p:tags r:id="rId17"/>
              </p:custDataLst>
            </p:nvPr>
          </p:nvSpPr>
          <p:spPr>
            <a:xfrm>
              <a:off x="8832771" y="788987"/>
              <a:ext cx="38100" cy="47625"/>
            </a:xfrm>
            <a:custGeom>
              <a:gdLst>
                <a:gd name="connsiteX0" fmla="*/ 19764 w 38100"/>
                <a:gd name="connsiteY0" fmla="*/ 35966 h 47625"/>
                <a:gd name="connsiteX1" fmla="*/ 29785 w 38100"/>
                <a:gd name="connsiteY1" fmla="*/ 43720 h 47625"/>
                <a:gd name="connsiteX2" fmla="*/ 28308 w 38100"/>
                <a:gd name="connsiteY2" fmla="*/ 47958 h 47625"/>
                <a:gd name="connsiteX3" fmla="*/ 34509 w 38100"/>
                <a:gd name="connsiteY3" fmla="*/ 46834 h 47625"/>
                <a:gd name="connsiteX4" fmla="*/ 20650 w 38100"/>
                <a:gd name="connsiteY4" fmla="*/ 30613 h 47625"/>
                <a:gd name="connsiteX5" fmla="*/ 25089 w 38100"/>
                <a:gd name="connsiteY5" fmla="*/ 20298 h 47625"/>
                <a:gd name="connsiteX6" fmla="*/ 30051 w 38100"/>
                <a:gd name="connsiteY6" fmla="*/ 31223 h 47625"/>
                <a:gd name="connsiteX7" fmla="*/ 10992 w 38100"/>
                <a:gd name="connsiteY7" fmla="*/ 7144 h 47625"/>
                <a:gd name="connsiteX8" fmla="*/ 13030 w 38100"/>
                <a:gd name="connsiteY8" fmla="*/ 13392 h 47625"/>
                <a:gd name="connsiteX9" fmla="*/ 7144 w 38100"/>
                <a:gd name="connsiteY9" fmla="*/ 9144 h 47625"/>
                <a:gd name="connsiteX10" fmla="*/ 19764 w 38100"/>
                <a:gd name="connsiteY10" fmla="*/ 35966 h 476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100" h="47625">
                  <a:moveTo>
                    <a:pt x="19764" y="35966"/>
                  </a:moveTo>
                  <a:lnTo>
                    <a:pt x="29785" y="43720"/>
                  </a:lnTo>
                  <a:cubicBezTo>
                    <a:pt x="29937" y="45148"/>
                    <a:pt x="29004" y="46558"/>
                    <a:pt x="28308" y="47958"/>
                  </a:cubicBezTo>
                  <a:cubicBezTo>
                    <a:pt x="29461" y="46682"/>
                    <a:pt x="33585" y="47977"/>
                    <a:pt x="34509" y="46834"/>
                  </a:cubicBezTo>
                  <a:cubicBezTo>
                    <a:pt x="37138" y="38700"/>
                    <a:pt x="25156" y="35157"/>
                    <a:pt x="20650" y="30613"/>
                  </a:cubicBezTo>
                  <a:cubicBezTo>
                    <a:pt x="12868" y="15250"/>
                    <a:pt x="24032" y="29232"/>
                    <a:pt x="25089" y="20298"/>
                  </a:cubicBezTo>
                  <a:cubicBezTo>
                    <a:pt x="27737" y="24413"/>
                    <a:pt x="26965" y="25165"/>
                    <a:pt x="30051" y="31223"/>
                  </a:cubicBezTo>
                  <a:cubicBezTo>
                    <a:pt x="30432" y="18117"/>
                    <a:pt x="16269" y="11411"/>
                    <a:pt x="10992" y="7144"/>
                  </a:cubicBezTo>
                  <a:cubicBezTo>
                    <a:pt x="11659" y="9125"/>
                    <a:pt x="10325" y="10754"/>
                    <a:pt x="13030" y="13392"/>
                  </a:cubicBezTo>
                  <a:lnTo>
                    <a:pt x="7144" y="9144"/>
                  </a:lnTo>
                  <a:cubicBezTo>
                    <a:pt x="7315" y="18174"/>
                    <a:pt x="9973" y="23565"/>
                    <a:pt x="19764" y="3596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7" name="任意多边形: 形状 547"/>
            <p:cNvSpPr/>
            <p:nvPr>
              <p:custDataLst>
                <p:tags r:id="rId18"/>
              </p:custDataLst>
            </p:nvPr>
          </p:nvSpPr>
          <p:spPr>
            <a:xfrm>
              <a:off x="8853277" y="829916"/>
              <a:ext cx="9525" cy="19050"/>
            </a:xfrm>
            <a:custGeom>
              <a:gdLst>
                <a:gd name="connsiteX0" fmla="*/ 10298 w 9525"/>
                <a:gd name="connsiteY0" fmla="*/ 13106 h 19050"/>
                <a:gd name="connsiteX1" fmla="*/ 7735 w 9525"/>
                <a:gd name="connsiteY1" fmla="*/ 7144 h 19050"/>
                <a:gd name="connsiteX2" fmla="*/ 10298 w 9525"/>
                <a:gd name="connsiteY2" fmla="*/ 13106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10298" y="13106"/>
                  </a:moveTo>
                  <a:cubicBezTo>
                    <a:pt x="7583" y="9592"/>
                    <a:pt x="7154" y="7925"/>
                    <a:pt x="7735" y="7144"/>
                  </a:cubicBezTo>
                  <a:cubicBezTo>
                    <a:pt x="6831" y="9058"/>
                    <a:pt x="6488" y="10954"/>
                    <a:pt x="10298" y="131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8" name="任意多边形: 形状 548"/>
            <p:cNvSpPr/>
            <p:nvPr>
              <p:custDataLst>
                <p:tags r:id="rId19"/>
              </p:custDataLst>
            </p:nvPr>
          </p:nvSpPr>
          <p:spPr>
            <a:xfrm>
              <a:off x="8834247" y="786149"/>
              <a:ext cx="9525" cy="9525"/>
            </a:xfrm>
            <a:custGeom>
              <a:gdLst>
                <a:gd name="connsiteX0" fmla="*/ 7144 w 9525"/>
                <a:gd name="connsiteY0" fmla="*/ 7144 h 9525"/>
                <a:gd name="connsiteX1" fmla="*/ 9515 w 9525"/>
                <a:gd name="connsiteY1" fmla="*/ 9973 h 9525"/>
                <a:gd name="connsiteX2" fmla="*/ 7144 w 9525"/>
                <a:gd name="connsiteY2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cubicBezTo>
                    <a:pt x="7287" y="8011"/>
                    <a:pt x="8172" y="8915"/>
                    <a:pt x="9515" y="9973"/>
                  </a:cubicBezTo>
                  <a:cubicBezTo>
                    <a:pt x="9220" y="9125"/>
                    <a:pt x="8611" y="8201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9" name="任意多边形: 形状 549"/>
            <p:cNvSpPr/>
            <p:nvPr>
              <p:custDataLst>
                <p:tags r:id="rId20"/>
              </p:custDataLst>
            </p:nvPr>
          </p:nvSpPr>
          <p:spPr>
            <a:xfrm>
              <a:off x="8827332" y="789358"/>
              <a:ext cx="19050" cy="19050"/>
            </a:xfrm>
            <a:custGeom>
              <a:gdLst>
                <a:gd name="connsiteX0" fmla="*/ 12078 w 19050"/>
                <a:gd name="connsiteY0" fmla="*/ 14259 h 19050"/>
                <a:gd name="connsiteX1" fmla="*/ 7582 w 19050"/>
                <a:gd name="connsiteY1" fmla="*/ 7144 h 19050"/>
                <a:gd name="connsiteX2" fmla="*/ 7144 w 19050"/>
                <a:gd name="connsiteY2" fmla="*/ 11697 h 19050"/>
                <a:gd name="connsiteX3" fmla="*/ 12078 w 19050"/>
                <a:gd name="connsiteY3" fmla="*/ 14259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12078" y="14259"/>
                  </a:moveTo>
                  <a:lnTo>
                    <a:pt x="7582" y="7144"/>
                  </a:lnTo>
                  <a:lnTo>
                    <a:pt x="7144" y="11697"/>
                  </a:lnTo>
                  <a:cubicBezTo>
                    <a:pt x="8106" y="12383"/>
                    <a:pt x="10925" y="15383"/>
                    <a:pt x="12078" y="142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0" name="任意多边形: 形状 550"/>
            <p:cNvSpPr/>
            <p:nvPr>
              <p:custDataLst>
                <p:tags r:id="rId21"/>
              </p:custDataLst>
            </p:nvPr>
          </p:nvSpPr>
          <p:spPr>
            <a:xfrm>
              <a:off x="8552764" y="649389"/>
              <a:ext cx="285750" cy="142875"/>
            </a:xfrm>
            <a:custGeom>
              <a:gdLst>
                <a:gd name="connsiteX0" fmla="*/ 9906 w 285750"/>
                <a:gd name="connsiteY0" fmla="*/ 8268 h 142875"/>
                <a:gd name="connsiteX1" fmla="*/ 20364 w 285750"/>
                <a:gd name="connsiteY1" fmla="*/ 12230 h 142875"/>
                <a:gd name="connsiteX2" fmla="*/ 7144 w 285750"/>
                <a:gd name="connsiteY2" fmla="*/ 16793 h 142875"/>
                <a:gd name="connsiteX3" fmla="*/ 9182 w 285750"/>
                <a:gd name="connsiteY3" fmla="*/ 24298 h 142875"/>
                <a:gd name="connsiteX4" fmla="*/ 32880 w 285750"/>
                <a:gd name="connsiteY4" fmla="*/ 22050 h 142875"/>
                <a:gd name="connsiteX5" fmla="*/ 33595 w 285750"/>
                <a:gd name="connsiteY5" fmla="*/ 25898 h 142875"/>
                <a:gd name="connsiteX6" fmla="*/ 44063 w 285750"/>
                <a:gd name="connsiteY6" fmla="*/ 24660 h 142875"/>
                <a:gd name="connsiteX7" fmla="*/ 56045 w 285750"/>
                <a:gd name="connsiteY7" fmla="*/ 24860 h 142875"/>
                <a:gd name="connsiteX8" fmla="*/ 77800 w 285750"/>
                <a:gd name="connsiteY8" fmla="*/ 28927 h 142875"/>
                <a:gd name="connsiteX9" fmla="*/ 109709 w 285750"/>
                <a:gd name="connsiteY9" fmla="*/ 34900 h 142875"/>
                <a:gd name="connsiteX10" fmla="*/ 222675 w 285750"/>
                <a:gd name="connsiteY10" fmla="*/ 95031 h 142875"/>
                <a:gd name="connsiteX11" fmla="*/ 232067 w 285750"/>
                <a:gd name="connsiteY11" fmla="*/ 93402 h 142875"/>
                <a:gd name="connsiteX12" fmla="*/ 236372 w 285750"/>
                <a:gd name="connsiteY12" fmla="*/ 102908 h 142875"/>
                <a:gd name="connsiteX13" fmla="*/ 230610 w 285750"/>
                <a:gd name="connsiteY13" fmla="*/ 97841 h 142875"/>
                <a:gd name="connsiteX14" fmla="*/ 256642 w 285750"/>
                <a:gd name="connsiteY14" fmla="*/ 123711 h 142875"/>
                <a:gd name="connsiteX15" fmla="*/ 262738 w 285750"/>
                <a:gd name="connsiteY15" fmla="*/ 118043 h 142875"/>
                <a:gd name="connsiteX16" fmla="*/ 267853 w 285750"/>
                <a:gd name="connsiteY16" fmla="*/ 136617 h 142875"/>
                <a:gd name="connsiteX17" fmla="*/ 280330 w 285750"/>
                <a:gd name="connsiteY17" fmla="*/ 142170 h 142875"/>
                <a:gd name="connsiteX18" fmla="*/ 275282 w 285750"/>
                <a:gd name="connsiteY18" fmla="*/ 128226 h 142875"/>
                <a:gd name="connsiteX19" fmla="*/ 284807 w 285750"/>
                <a:gd name="connsiteY19" fmla="*/ 133902 h 142875"/>
                <a:gd name="connsiteX20" fmla="*/ 272767 w 285750"/>
                <a:gd name="connsiteY20" fmla="*/ 120977 h 142875"/>
                <a:gd name="connsiteX21" fmla="*/ 264824 w 285750"/>
                <a:gd name="connsiteY21" fmla="*/ 114052 h 142875"/>
                <a:gd name="connsiteX22" fmla="*/ 255394 w 285750"/>
                <a:gd name="connsiteY22" fmla="*/ 107661 h 142875"/>
                <a:gd name="connsiteX23" fmla="*/ 235525 w 285750"/>
                <a:gd name="connsiteY23" fmla="*/ 94726 h 142875"/>
                <a:gd name="connsiteX24" fmla="*/ 215303 w 285750"/>
                <a:gd name="connsiteY24" fmla="*/ 83249 h 142875"/>
                <a:gd name="connsiteX25" fmla="*/ 220323 w 285750"/>
                <a:gd name="connsiteY25" fmla="*/ 81667 h 142875"/>
                <a:gd name="connsiteX26" fmla="*/ 209064 w 285750"/>
                <a:gd name="connsiteY26" fmla="*/ 75362 h 142875"/>
                <a:gd name="connsiteX27" fmla="*/ 196825 w 285750"/>
                <a:gd name="connsiteY27" fmla="*/ 68018 h 142875"/>
                <a:gd name="connsiteX28" fmla="*/ 178098 w 285750"/>
                <a:gd name="connsiteY28" fmla="*/ 50492 h 142875"/>
                <a:gd name="connsiteX29" fmla="*/ 156734 w 285750"/>
                <a:gd name="connsiteY29" fmla="*/ 48025 h 142875"/>
                <a:gd name="connsiteX30" fmla="*/ 148333 w 285750"/>
                <a:gd name="connsiteY30" fmla="*/ 41148 h 142875"/>
                <a:gd name="connsiteX31" fmla="*/ 145799 w 285750"/>
                <a:gd name="connsiteY31" fmla="*/ 43339 h 142875"/>
                <a:gd name="connsiteX32" fmla="*/ 132864 w 285750"/>
                <a:gd name="connsiteY32" fmla="*/ 34023 h 142875"/>
                <a:gd name="connsiteX33" fmla="*/ 126959 w 285750"/>
                <a:gd name="connsiteY33" fmla="*/ 40834 h 142875"/>
                <a:gd name="connsiteX34" fmla="*/ 113948 w 285750"/>
                <a:gd name="connsiteY34" fmla="*/ 29585 h 142875"/>
                <a:gd name="connsiteX35" fmla="*/ 100632 w 285750"/>
                <a:gd name="connsiteY35" fmla="*/ 20317 h 142875"/>
                <a:gd name="connsiteX36" fmla="*/ 104051 w 285750"/>
                <a:gd name="connsiteY36" fmla="*/ 25784 h 142875"/>
                <a:gd name="connsiteX37" fmla="*/ 96555 w 285750"/>
                <a:gd name="connsiteY37" fmla="*/ 27718 h 142875"/>
                <a:gd name="connsiteX38" fmla="*/ 93431 w 285750"/>
                <a:gd name="connsiteY38" fmla="*/ 19155 h 142875"/>
                <a:gd name="connsiteX39" fmla="*/ 68742 w 285750"/>
                <a:gd name="connsiteY39" fmla="*/ 19241 h 142875"/>
                <a:gd name="connsiteX40" fmla="*/ 70914 w 285750"/>
                <a:gd name="connsiteY40" fmla="*/ 23689 h 142875"/>
                <a:gd name="connsiteX41" fmla="*/ 55264 w 285750"/>
                <a:gd name="connsiteY41" fmla="*/ 20098 h 142875"/>
                <a:gd name="connsiteX42" fmla="*/ 38557 w 285750"/>
                <a:gd name="connsiteY42" fmla="*/ 17383 h 142875"/>
                <a:gd name="connsiteX43" fmla="*/ 54645 w 285750"/>
                <a:gd name="connsiteY43" fmla="*/ 11735 h 142875"/>
                <a:gd name="connsiteX44" fmla="*/ 45339 w 285750"/>
                <a:gd name="connsiteY44" fmla="*/ 7144 h 142875"/>
                <a:gd name="connsiteX45" fmla="*/ 23651 w 285750"/>
                <a:gd name="connsiteY45" fmla="*/ 15497 h 142875"/>
                <a:gd name="connsiteX46" fmla="*/ 9906 w 285750"/>
                <a:gd name="connsiteY46" fmla="*/ 8268 h 1428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285750" h="142875">
                  <a:moveTo>
                    <a:pt x="9906" y="8268"/>
                  </a:moveTo>
                  <a:cubicBezTo>
                    <a:pt x="10706" y="10935"/>
                    <a:pt x="13792" y="12440"/>
                    <a:pt x="20364" y="12230"/>
                  </a:cubicBezTo>
                  <a:cubicBezTo>
                    <a:pt x="19469" y="15888"/>
                    <a:pt x="11059" y="14345"/>
                    <a:pt x="7144" y="16793"/>
                  </a:cubicBezTo>
                  <a:cubicBezTo>
                    <a:pt x="15659" y="18821"/>
                    <a:pt x="7010" y="20907"/>
                    <a:pt x="9182" y="24298"/>
                  </a:cubicBezTo>
                  <a:cubicBezTo>
                    <a:pt x="18469" y="24917"/>
                    <a:pt x="22803" y="20631"/>
                    <a:pt x="32880" y="22050"/>
                  </a:cubicBezTo>
                  <a:cubicBezTo>
                    <a:pt x="32309" y="23041"/>
                    <a:pt x="32385" y="24622"/>
                    <a:pt x="33595" y="25898"/>
                  </a:cubicBezTo>
                  <a:cubicBezTo>
                    <a:pt x="36652" y="25537"/>
                    <a:pt x="40234" y="25117"/>
                    <a:pt x="44063" y="24660"/>
                  </a:cubicBezTo>
                  <a:cubicBezTo>
                    <a:pt x="47911" y="24374"/>
                    <a:pt x="51968" y="24670"/>
                    <a:pt x="56045" y="24860"/>
                  </a:cubicBezTo>
                  <a:cubicBezTo>
                    <a:pt x="64179" y="25365"/>
                    <a:pt x="72257" y="26537"/>
                    <a:pt x="77800" y="28927"/>
                  </a:cubicBezTo>
                  <a:cubicBezTo>
                    <a:pt x="88640" y="32633"/>
                    <a:pt x="97041" y="33395"/>
                    <a:pt x="109709" y="34900"/>
                  </a:cubicBezTo>
                  <a:cubicBezTo>
                    <a:pt x="148495" y="48454"/>
                    <a:pt x="189500" y="64941"/>
                    <a:pt x="222675" y="95031"/>
                  </a:cubicBezTo>
                  <a:lnTo>
                    <a:pt x="232067" y="93402"/>
                  </a:lnTo>
                  <a:cubicBezTo>
                    <a:pt x="231800" y="97174"/>
                    <a:pt x="240211" y="100365"/>
                    <a:pt x="236372" y="102908"/>
                  </a:cubicBezTo>
                  <a:cubicBezTo>
                    <a:pt x="235096" y="100679"/>
                    <a:pt x="233048" y="99460"/>
                    <a:pt x="230610" y="97841"/>
                  </a:cubicBezTo>
                  <a:cubicBezTo>
                    <a:pt x="233905" y="108633"/>
                    <a:pt x="249784" y="114262"/>
                    <a:pt x="256642" y="123711"/>
                  </a:cubicBezTo>
                  <a:cubicBezTo>
                    <a:pt x="256632" y="121901"/>
                    <a:pt x="259604" y="116215"/>
                    <a:pt x="262738" y="118043"/>
                  </a:cubicBezTo>
                  <a:cubicBezTo>
                    <a:pt x="256623" y="122749"/>
                    <a:pt x="272139" y="128159"/>
                    <a:pt x="267853" y="136617"/>
                  </a:cubicBezTo>
                  <a:cubicBezTo>
                    <a:pt x="273853" y="146485"/>
                    <a:pt x="273177" y="132464"/>
                    <a:pt x="280330" y="142170"/>
                  </a:cubicBezTo>
                  <a:cubicBezTo>
                    <a:pt x="284674" y="140189"/>
                    <a:pt x="274225" y="132150"/>
                    <a:pt x="275282" y="128226"/>
                  </a:cubicBezTo>
                  <a:cubicBezTo>
                    <a:pt x="280607" y="128616"/>
                    <a:pt x="281569" y="137446"/>
                    <a:pt x="284807" y="133902"/>
                  </a:cubicBezTo>
                  <a:cubicBezTo>
                    <a:pt x="281911" y="129864"/>
                    <a:pt x="277720" y="125511"/>
                    <a:pt x="272767" y="120977"/>
                  </a:cubicBezTo>
                  <a:cubicBezTo>
                    <a:pt x="270291" y="118710"/>
                    <a:pt x="267624" y="116395"/>
                    <a:pt x="264824" y="114052"/>
                  </a:cubicBezTo>
                  <a:cubicBezTo>
                    <a:pt x="261833" y="111900"/>
                    <a:pt x="258632" y="109804"/>
                    <a:pt x="255394" y="107661"/>
                  </a:cubicBezTo>
                  <a:cubicBezTo>
                    <a:pt x="248945" y="103461"/>
                    <a:pt x="242211" y="99079"/>
                    <a:pt x="235525" y="94726"/>
                  </a:cubicBezTo>
                  <a:cubicBezTo>
                    <a:pt x="228457" y="90945"/>
                    <a:pt x="221580" y="87135"/>
                    <a:pt x="215303" y="83249"/>
                  </a:cubicBezTo>
                  <a:lnTo>
                    <a:pt x="220323" y="81667"/>
                  </a:lnTo>
                  <a:cubicBezTo>
                    <a:pt x="216818" y="80000"/>
                    <a:pt x="212960" y="77848"/>
                    <a:pt x="209064" y="75362"/>
                  </a:cubicBezTo>
                  <a:cubicBezTo>
                    <a:pt x="205045" y="73047"/>
                    <a:pt x="200758" y="70723"/>
                    <a:pt x="196825" y="68018"/>
                  </a:cubicBezTo>
                  <a:cubicBezTo>
                    <a:pt x="188824" y="62817"/>
                    <a:pt x="182089" y="56131"/>
                    <a:pt x="178098" y="50492"/>
                  </a:cubicBezTo>
                  <a:cubicBezTo>
                    <a:pt x="178851" y="55369"/>
                    <a:pt x="158534" y="38643"/>
                    <a:pt x="156734" y="48025"/>
                  </a:cubicBezTo>
                  <a:cubicBezTo>
                    <a:pt x="154153" y="44444"/>
                    <a:pt x="152952" y="44244"/>
                    <a:pt x="148333" y="41148"/>
                  </a:cubicBezTo>
                  <a:lnTo>
                    <a:pt x="145799" y="43339"/>
                  </a:lnTo>
                  <a:cubicBezTo>
                    <a:pt x="138579" y="40615"/>
                    <a:pt x="141408" y="36843"/>
                    <a:pt x="132864" y="34023"/>
                  </a:cubicBezTo>
                  <a:cubicBezTo>
                    <a:pt x="136960" y="39757"/>
                    <a:pt x="130435" y="38614"/>
                    <a:pt x="126959" y="40834"/>
                  </a:cubicBezTo>
                  <a:cubicBezTo>
                    <a:pt x="122968" y="37090"/>
                    <a:pt x="118529" y="33023"/>
                    <a:pt x="113948" y="29585"/>
                  </a:cubicBezTo>
                  <a:cubicBezTo>
                    <a:pt x="109233" y="26308"/>
                    <a:pt x="104651" y="23117"/>
                    <a:pt x="100632" y="20317"/>
                  </a:cubicBezTo>
                  <a:cubicBezTo>
                    <a:pt x="101013" y="21717"/>
                    <a:pt x="101479" y="23346"/>
                    <a:pt x="104051" y="25784"/>
                  </a:cubicBezTo>
                  <a:cubicBezTo>
                    <a:pt x="98384" y="22870"/>
                    <a:pt x="98460" y="26832"/>
                    <a:pt x="96555" y="27718"/>
                  </a:cubicBezTo>
                  <a:cubicBezTo>
                    <a:pt x="90802" y="26432"/>
                    <a:pt x="92554" y="21593"/>
                    <a:pt x="93431" y="19155"/>
                  </a:cubicBezTo>
                  <a:cubicBezTo>
                    <a:pt x="82972" y="14592"/>
                    <a:pt x="76210" y="23670"/>
                    <a:pt x="68742" y="19241"/>
                  </a:cubicBezTo>
                  <a:lnTo>
                    <a:pt x="70914" y="23689"/>
                  </a:lnTo>
                  <a:cubicBezTo>
                    <a:pt x="65313" y="23346"/>
                    <a:pt x="60398" y="21717"/>
                    <a:pt x="55264" y="20098"/>
                  </a:cubicBezTo>
                  <a:cubicBezTo>
                    <a:pt x="50149" y="18402"/>
                    <a:pt x="44825" y="16821"/>
                    <a:pt x="38557" y="17383"/>
                  </a:cubicBezTo>
                  <a:cubicBezTo>
                    <a:pt x="32976" y="11544"/>
                    <a:pt x="49216" y="12840"/>
                    <a:pt x="54645" y="11735"/>
                  </a:cubicBezTo>
                  <a:cubicBezTo>
                    <a:pt x="52245" y="10258"/>
                    <a:pt x="46901" y="8896"/>
                    <a:pt x="45339" y="7144"/>
                  </a:cubicBezTo>
                  <a:cubicBezTo>
                    <a:pt x="39586" y="9696"/>
                    <a:pt x="30318" y="13145"/>
                    <a:pt x="23651" y="15497"/>
                  </a:cubicBezTo>
                  <a:cubicBezTo>
                    <a:pt x="30251" y="9315"/>
                    <a:pt x="14259" y="8839"/>
                    <a:pt x="9906" y="82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1" name="任意多边形: 形状 551"/>
            <p:cNvSpPr/>
            <p:nvPr>
              <p:custDataLst>
                <p:tags r:id="rId22"/>
              </p:custDataLst>
            </p:nvPr>
          </p:nvSpPr>
          <p:spPr>
            <a:xfrm>
              <a:off x="8590426" y="647550"/>
              <a:ext cx="9525" cy="9525"/>
            </a:xfrm>
            <a:custGeom>
              <a:gdLst>
                <a:gd name="connsiteX0" fmla="*/ 7677 w 9525"/>
                <a:gd name="connsiteY0" fmla="*/ 8982 h 9525"/>
                <a:gd name="connsiteX1" fmla="*/ 11545 w 9525"/>
                <a:gd name="connsiteY1" fmla="*/ 7144 h 9525"/>
                <a:gd name="connsiteX2" fmla="*/ 7249 w 9525"/>
                <a:gd name="connsiteY2" fmla="*/ 7191 h 9525"/>
                <a:gd name="connsiteX3" fmla="*/ 7677 w 9525"/>
                <a:gd name="connsiteY3" fmla="*/ 898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677" y="8982"/>
                  </a:moveTo>
                  <a:cubicBezTo>
                    <a:pt x="9306" y="8182"/>
                    <a:pt x="10706" y="7610"/>
                    <a:pt x="11545" y="7144"/>
                  </a:cubicBezTo>
                  <a:cubicBezTo>
                    <a:pt x="10278" y="7258"/>
                    <a:pt x="9087" y="7544"/>
                    <a:pt x="7249" y="7191"/>
                  </a:cubicBezTo>
                  <a:cubicBezTo>
                    <a:pt x="7001" y="7906"/>
                    <a:pt x="7211" y="8477"/>
                    <a:pt x="7677" y="89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2" name="任意多边形: 形状 552"/>
            <p:cNvSpPr/>
            <p:nvPr>
              <p:custDataLst>
                <p:tags r:id="rId23"/>
              </p:custDataLst>
            </p:nvPr>
          </p:nvSpPr>
          <p:spPr>
            <a:xfrm>
              <a:off x="8554496" y="649893"/>
              <a:ext cx="9525" cy="9525"/>
            </a:xfrm>
            <a:custGeom>
              <a:gdLst>
                <a:gd name="connsiteX0" fmla="*/ 8174 w 9525"/>
                <a:gd name="connsiteY0" fmla="*/ 7763 h 9525"/>
                <a:gd name="connsiteX1" fmla="*/ 7908 w 9525"/>
                <a:gd name="connsiteY1" fmla="*/ 7144 h 9525"/>
                <a:gd name="connsiteX2" fmla="*/ 8174 w 9525"/>
                <a:gd name="connsiteY2" fmla="*/ 7763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8174" y="7763"/>
                  </a:moveTo>
                  <a:cubicBezTo>
                    <a:pt x="8136" y="7553"/>
                    <a:pt x="7936" y="7382"/>
                    <a:pt x="7908" y="7144"/>
                  </a:cubicBezTo>
                  <a:cubicBezTo>
                    <a:pt x="6660" y="7572"/>
                    <a:pt x="7079" y="7706"/>
                    <a:pt x="8174" y="77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3" name="任意多边形: 形状 553"/>
            <p:cNvSpPr/>
            <p:nvPr>
              <p:custDataLst>
                <p:tags r:id="rId24"/>
              </p:custDataLst>
            </p:nvPr>
          </p:nvSpPr>
          <p:spPr>
            <a:xfrm>
              <a:off x="8621506" y="670706"/>
              <a:ext cx="9525" cy="9525"/>
            </a:xfrm>
            <a:custGeom>
              <a:gdLst>
                <a:gd name="connsiteX0" fmla="*/ 10563 w 9525"/>
                <a:gd name="connsiteY0" fmla="*/ 8192 h 9525"/>
                <a:gd name="connsiteX1" fmla="*/ 9068 w 9525"/>
                <a:gd name="connsiteY1" fmla="*/ 7620 h 9525"/>
                <a:gd name="connsiteX2" fmla="*/ 7144 w 9525"/>
                <a:gd name="connsiteY2" fmla="*/ 7144 h 9525"/>
                <a:gd name="connsiteX3" fmla="*/ 10563 w 9525"/>
                <a:gd name="connsiteY3" fmla="*/ 819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10563" y="8192"/>
                  </a:moveTo>
                  <a:cubicBezTo>
                    <a:pt x="10135" y="7972"/>
                    <a:pt x="9544" y="7820"/>
                    <a:pt x="9068" y="7620"/>
                  </a:cubicBezTo>
                  <a:cubicBezTo>
                    <a:pt x="8401" y="7420"/>
                    <a:pt x="7801" y="7363"/>
                    <a:pt x="7144" y="7144"/>
                  </a:cubicBezTo>
                  <a:lnTo>
                    <a:pt x="10563" y="81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4" name="任意多边形: 形状 554"/>
            <p:cNvSpPr/>
            <p:nvPr>
              <p:custDataLst>
                <p:tags r:id="rId25"/>
              </p:custDataLst>
            </p:nvPr>
          </p:nvSpPr>
          <p:spPr>
            <a:xfrm>
              <a:off x="8637889" y="655885"/>
              <a:ext cx="19050" cy="19050"/>
            </a:xfrm>
            <a:custGeom>
              <a:gdLst>
                <a:gd name="connsiteX0" fmla="*/ 7144 w 19050"/>
                <a:gd name="connsiteY0" fmla="*/ 7144 h 19050"/>
                <a:gd name="connsiteX1" fmla="*/ 15497 w 19050"/>
                <a:gd name="connsiteY1" fmla="*/ 13811 h 19050"/>
                <a:gd name="connsiteX2" fmla="*/ 7144 w 19050"/>
                <a:gd name="connsiteY2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19050">
                  <a:moveTo>
                    <a:pt x="7144" y="7144"/>
                  </a:moveTo>
                  <a:cubicBezTo>
                    <a:pt x="9230" y="9134"/>
                    <a:pt x="12173" y="11411"/>
                    <a:pt x="15497" y="13811"/>
                  </a:cubicBezTo>
                  <a:cubicBezTo>
                    <a:pt x="14945" y="11744"/>
                    <a:pt x="14440" y="10135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5" name="任意多边形: 形状 555"/>
            <p:cNvSpPr/>
            <p:nvPr>
              <p:custDataLst>
                <p:tags r:id="rId26"/>
              </p:custDataLst>
            </p:nvPr>
          </p:nvSpPr>
          <p:spPr>
            <a:xfrm>
              <a:off x="8708380" y="682525"/>
              <a:ext cx="19050" cy="9525"/>
            </a:xfrm>
            <a:custGeom>
              <a:gdLst>
                <a:gd name="connsiteX0" fmla="*/ 8281 w 19050"/>
                <a:gd name="connsiteY0" fmla="*/ 10326 h 9525"/>
                <a:gd name="connsiteX1" fmla="*/ 12110 w 19050"/>
                <a:gd name="connsiteY1" fmla="*/ 8554 h 9525"/>
                <a:gd name="connsiteX2" fmla="*/ 8281 w 19050"/>
                <a:gd name="connsiteY2" fmla="*/ 10326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8281" y="10326"/>
                  </a:moveTo>
                  <a:cubicBezTo>
                    <a:pt x="10729" y="10707"/>
                    <a:pt x="10034" y="9002"/>
                    <a:pt x="12110" y="8554"/>
                  </a:cubicBezTo>
                  <a:cubicBezTo>
                    <a:pt x="7738" y="6240"/>
                    <a:pt x="5700" y="6735"/>
                    <a:pt x="8281" y="1032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6" name="任意多边形: 形状 556"/>
            <p:cNvSpPr/>
            <p:nvPr>
              <p:custDataLst>
                <p:tags r:id="rId27"/>
              </p:custDataLst>
            </p:nvPr>
          </p:nvSpPr>
          <p:spPr>
            <a:xfrm>
              <a:off x="8563718" y="647626"/>
              <a:ext cx="19050" cy="9525"/>
            </a:xfrm>
            <a:custGeom>
              <a:gdLst>
                <a:gd name="connsiteX0" fmla="*/ 20469 w 19050"/>
                <a:gd name="connsiteY0" fmla="*/ 7144 h 9525"/>
                <a:gd name="connsiteX1" fmla="*/ 10725 w 19050"/>
                <a:gd name="connsiteY1" fmla="*/ 7934 h 9525"/>
                <a:gd name="connsiteX2" fmla="*/ 7144 w 19050"/>
                <a:gd name="connsiteY2" fmla="*/ 8830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20469" y="7144"/>
                  </a:moveTo>
                  <a:lnTo>
                    <a:pt x="10725" y="7934"/>
                  </a:lnTo>
                  <a:lnTo>
                    <a:pt x="7144" y="88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7" name="任意多边形: 形状 557"/>
            <p:cNvSpPr/>
            <p:nvPr>
              <p:custDataLst>
                <p:tags r:id="rId28"/>
              </p:custDataLst>
            </p:nvPr>
          </p:nvSpPr>
          <p:spPr>
            <a:xfrm>
              <a:off x="8386715" y="652437"/>
              <a:ext cx="171450" cy="66675"/>
            </a:xfrm>
            <a:custGeom>
              <a:gdLst>
                <a:gd name="connsiteX0" fmla="*/ 17202 w 171450"/>
                <a:gd name="connsiteY0" fmla="*/ 61855 h 66675"/>
                <a:gd name="connsiteX1" fmla="*/ 45272 w 171450"/>
                <a:gd name="connsiteY1" fmla="*/ 51626 h 66675"/>
                <a:gd name="connsiteX2" fmla="*/ 59807 w 171450"/>
                <a:gd name="connsiteY2" fmla="*/ 34347 h 66675"/>
                <a:gd name="connsiteX3" fmla="*/ 60369 w 171450"/>
                <a:gd name="connsiteY3" fmla="*/ 44834 h 66675"/>
                <a:gd name="connsiteX4" fmla="*/ 73466 w 171450"/>
                <a:gd name="connsiteY4" fmla="*/ 39872 h 66675"/>
                <a:gd name="connsiteX5" fmla="*/ 87963 w 171450"/>
                <a:gd name="connsiteY5" fmla="*/ 35557 h 66675"/>
                <a:gd name="connsiteX6" fmla="*/ 113252 w 171450"/>
                <a:gd name="connsiteY6" fmla="*/ 22841 h 66675"/>
                <a:gd name="connsiteX7" fmla="*/ 113871 w 171450"/>
                <a:gd name="connsiteY7" fmla="*/ 26984 h 66675"/>
                <a:gd name="connsiteX8" fmla="*/ 133836 w 171450"/>
                <a:gd name="connsiteY8" fmla="*/ 12840 h 66675"/>
                <a:gd name="connsiteX9" fmla="*/ 136027 w 171450"/>
                <a:gd name="connsiteY9" fmla="*/ 24765 h 66675"/>
                <a:gd name="connsiteX10" fmla="*/ 133883 w 171450"/>
                <a:gd name="connsiteY10" fmla="*/ 25832 h 66675"/>
                <a:gd name="connsiteX11" fmla="*/ 141484 w 171450"/>
                <a:gd name="connsiteY11" fmla="*/ 23803 h 66675"/>
                <a:gd name="connsiteX12" fmla="*/ 149447 w 171450"/>
                <a:gd name="connsiteY12" fmla="*/ 22117 h 66675"/>
                <a:gd name="connsiteX13" fmla="*/ 162782 w 171450"/>
                <a:gd name="connsiteY13" fmla="*/ 20088 h 66675"/>
                <a:gd name="connsiteX14" fmla="*/ 165887 w 171450"/>
                <a:gd name="connsiteY14" fmla="*/ 13078 h 66675"/>
                <a:gd name="connsiteX15" fmla="*/ 163859 w 171450"/>
                <a:gd name="connsiteY15" fmla="*/ 7144 h 66675"/>
                <a:gd name="connsiteX16" fmla="*/ 144161 w 171450"/>
                <a:gd name="connsiteY16" fmla="*/ 12649 h 66675"/>
                <a:gd name="connsiteX17" fmla="*/ 142056 w 171450"/>
                <a:gd name="connsiteY17" fmla="*/ 8325 h 66675"/>
                <a:gd name="connsiteX18" fmla="*/ 134950 w 171450"/>
                <a:gd name="connsiteY18" fmla="*/ 12335 h 66675"/>
                <a:gd name="connsiteX19" fmla="*/ 131588 w 171450"/>
                <a:gd name="connsiteY19" fmla="*/ 8696 h 66675"/>
                <a:gd name="connsiteX20" fmla="*/ 117586 w 171450"/>
                <a:gd name="connsiteY20" fmla="*/ 14545 h 66675"/>
                <a:gd name="connsiteX21" fmla="*/ 119310 w 171450"/>
                <a:gd name="connsiteY21" fmla="*/ 13106 h 66675"/>
                <a:gd name="connsiteX22" fmla="*/ 110490 w 171450"/>
                <a:gd name="connsiteY22" fmla="*/ 19774 h 66675"/>
                <a:gd name="connsiteX23" fmla="*/ 107004 w 171450"/>
                <a:gd name="connsiteY23" fmla="*/ 17497 h 66675"/>
                <a:gd name="connsiteX24" fmla="*/ 103480 w 171450"/>
                <a:gd name="connsiteY24" fmla="*/ 15307 h 66675"/>
                <a:gd name="connsiteX25" fmla="*/ 105261 w 171450"/>
                <a:gd name="connsiteY25" fmla="*/ 18793 h 66675"/>
                <a:gd name="connsiteX26" fmla="*/ 67542 w 171450"/>
                <a:gd name="connsiteY26" fmla="*/ 22622 h 66675"/>
                <a:gd name="connsiteX27" fmla="*/ 66904 w 171450"/>
                <a:gd name="connsiteY27" fmla="*/ 27041 h 66675"/>
                <a:gd name="connsiteX28" fmla="*/ 81820 w 171450"/>
                <a:gd name="connsiteY28" fmla="*/ 19288 h 66675"/>
                <a:gd name="connsiteX29" fmla="*/ 82325 w 171450"/>
                <a:gd name="connsiteY29" fmla="*/ 30128 h 66675"/>
                <a:gd name="connsiteX30" fmla="*/ 58826 w 171450"/>
                <a:gd name="connsiteY30" fmla="*/ 28213 h 66675"/>
                <a:gd name="connsiteX31" fmla="*/ 33814 w 171450"/>
                <a:gd name="connsiteY31" fmla="*/ 39786 h 66675"/>
                <a:gd name="connsiteX32" fmla="*/ 33566 w 171450"/>
                <a:gd name="connsiteY32" fmla="*/ 38357 h 66675"/>
                <a:gd name="connsiteX33" fmla="*/ 18793 w 171450"/>
                <a:gd name="connsiteY33" fmla="*/ 49454 h 66675"/>
                <a:gd name="connsiteX34" fmla="*/ 24898 w 171450"/>
                <a:gd name="connsiteY34" fmla="*/ 48063 h 66675"/>
                <a:gd name="connsiteX35" fmla="*/ 19669 w 171450"/>
                <a:gd name="connsiteY35" fmla="*/ 54045 h 66675"/>
                <a:gd name="connsiteX36" fmla="*/ 17878 w 171450"/>
                <a:gd name="connsiteY36" fmla="*/ 52445 h 66675"/>
                <a:gd name="connsiteX37" fmla="*/ 13011 w 171450"/>
                <a:gd name="connsiteY37" fmla="*/ 59798 h 66675"/>
                <a:gd name="connsiteX38" fmla="*/ 7144 w 171450"/>
                <a:gd name="connsiteY38" fmla="*/ 65589 h 66675"/>
                <a:gd name="connsiteX39" fmla="*/ 21393 w 171450"/>
                <a:gd name="connsiteY39" fmla="*/ 53511 h 66675"/>
                <a:gd name="connsiteX40" fmla="*/ 17202 w 171450"/>
                <a:gd name="connsiteY40" fmla="*/ 61855 h 666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171450" h="66675">
                  <a:moveTo>
                    <a:pt x="17202" y="61855"/>
                  </a:moveTo>
                  <a:cubicBezTo>
                    <a:pt x="26708" y="62741"/>
                    <a:pt x="35843" y="54826"/>
                    <a:pt x="45272" y="51626"/>
                  </a:cubicBezTo>
                  <a:cubicBezTo>
                    <a:pt x="61389" y="43034"/>
                    <a:pt x="43415" y="40958"/>
                    <a:pt x="59807" y="34347"/>
                  </a:cubicBezTo>
                  <a:lnTo>
                    <a:pt x="60369" y="44834"/>
                  </a:lnTo>
                  <a:cubicBezTo>
                    <a:pt x="64399" y="43310"/>
                    <a:pt x="68847" y="41624"/>
                    <a:pt x="73466" y="39872"/>
                  </a:cubicBezTo>
                  <a:cubicBezTo>
                    <a:pt x="78162" y="38338"/>
                    <a:pt x="83172" y="37195"/>
                    <a:pt x="87963" y="35557"/>
                  </a:cubicBezTo>
                  <a:cubicBezTo>
                    <a:pt x="97622" y="32556"/>
                    <a:pt x="106585" y="27880"/>
                    <a:pt x="113252" y="22841"/>
                  </a:cubicBezTo>
                  <a:cubicBezTo>
                    <a:pt x="114805" y="23841"/>
                    <a:pt x="118081" y="24870"/>
                    <a:pt x="113871" y="26984"/>
                  </a:cubicBezTo>
                  <a:cubicBezTo>
                    <a:pt x="125235" y="24822"/>
                    <a:pt x="117539" y="11944"/>
                    <a:pt x="133836" y="12840"/>
                  </a:cubicBezTo>
                  <a:cubicBezTo>
                    <a:pt x="119967" y="21250"/>
                    <a:pt x="139341" y="17983"/>
                    <a:pt x="136027" y="24765"/>
                  </a:cubicBezTo>
                  <a:lnTo>
                    <a:pt x="133883" y="25832"/>
                  </a:lnTo>
                  <a:cubicBezTo>
                    <a:pt x="136284" y="25308"/>
                    <a:pt x="138846" y="24536"/>
                    <a:pt x="141484" y="23803"/>
                  </a:cubicBezTo>
                  <a:cubicBezTo>
                    <a:pt x="144142" y="23241"/>
                    <a:pt x="146847" y="22670"/>
                    <a:pt x="149447" y="22117"/>
                  </a:cubicBezTo>
                  <a:cubicBezTo>
                    <a:pt x="154667" y="20993"/>
                    <a:pt x="159525" y="20031"/>
                    <a:pt x="162782" y="20088"/>
                  </a:cubicBezTo>
                  <a:cubicBezTo>
                    <a:pt x="162982" y="17507"/>
                    <a:pt x="157029" y="13821"/>
                    <a:pt x="165887" y="13078"/>
                  </a:cubicBezTo>
                  <a:cubicBezTo>
                    <a:pt x="162287" y="12744"/>
                    <a:pt x="163611" y="9763"/>
                    <a:pt x="163859" y="7144"/>
                  </a:cubicBezTo>
                  <a:cubicBezTo>
                    <a:pt x="154629" y="10478"/>
                    <a:pt x="149485" y="8982"/>
                    <a:pt x="144161" y="12649"/>
                  </a:cubicBezTo>
                  <a:cubicBezTo>
                    <a:pt x="138675" y="9582"/>
                    <a:pt x="147571" y="11401"/>
                    <a:pt x="142056" y="8325"/>
                  </a:cubicBezTo>
                  <a:cubicBezTo>
                    <a:pt x="142018" y="8125"/>
                    <a:pt x="134950" y="12335"/>
                    <a:pt x="134950" y="12335"/>
                  </a:cubicBezTo>
                  <a:cubicBezTo>
                    <a:pt x="129426" y="12354"/>
                    <a:pt x="140198" y="8096"/>
                    <a:pt x="131588" y="8696"/>
                  </a:cubicBezTo>
                  <a:cubicBezTo>
                    <a:pt x="130835" y="10801"/>
                    <a:pt x="124273" y="13954"/>
                    <a:pt x="117586" y="14545"/>
                  </a:cubicBezTo>
                  <a:lnTo>
                    <a:pt x="119310" y="13106"/>
                  </a:lnTo>
                  <a:cubicBezTo>
                    <a:pt x="114443" y="15192"/>
                    <a:pt x="106994" y="14630"/>
                    <a:pt x="110490" y="19774"/>
                  </a:cubicBezTo>
                  <a:cubicBezTo>
                    <a:pt x="110490" y="19774"/>
                    <a:pt x="108747" y="18640"/>
                    <a:pt x="107004" y="17497"/>
                  </a:cubicBezTo>
                  <a:cubicBezTo>
                    <a:pt x="105242" y="16326"/>
                    <a:pt x="103480" y="15307"/>
                    <a:pt x="103480" y="15307"/>
                  </a:cubicBezTo>
                  <a:lnTo>
                    <a:pt x="105261" y="18793"/>
                  </a:lnTo>
                  <a:cubicBezTo>
                    <a:pt x="91611" y="20793"/>
                    <a:pt x="83896" y="13116"/>
                    <a:pt x="67542" y="22622"/>
                  </a:cubicBezTo>
                  <a:cubicBezTo>
                    <a:pt x="72019" y="22212"/>
                    <a:pt x="68847" y="25537"/>
                    <a:pt x="66904" y="27041"/>
                  </a:cubicBezTo>
                  <a:cubicBezTo>
                    <a:pt x="74752" y="26937"/>
                    <a:pt x="74971" y="21746"/>
                    <a:pt x="81820" y="19288"/>
                  </a:cubicBezTo>
                  <a:cubicBezTo>
                    <a:pt x="83782" y="22689"/>
                    <a:pt x="73419" y="30070"/>
                    <a:pt x="82325" y="30128"/>
                  </a:cubicBezTo>
                  <a:cubicBezTo>
                    <a:pt x="71885" y="27813"/>
                    <a:pt x="65703" y="35785"/>
                    <a:pt x="58826" y="28213"/>
                  </a:cubicBezTo>
                  <a:cubicBezTo>
                    <a:pt x="47835" y="31794"/>
                    <a:pt x="45234" y="37024"/>
                    <a:pt x="33814" y="39786"/>
                  </a:cubicBezTo>
                  <a:lnTo>
                    <a:pt x="33566" y="38357"/>
                  </a:lnTo>
                  <a:cubicBezTo>
                    <a:pt x="34204" y="44977"/>
                    <a:pt x="23765" y="39910"/>
                    <a:pt x="18793" y="49454"/>
                  </a:cubicBezTo>
                  <a:lnTo>
                    <a:pt x="24898" y="48063"/>
                  </a:lnTo>
                  <a:cubicBezTo>
                    <a:pt x="25746" y="50511"/>
                    <a:pt x="23155" y="51864"/>
                    <a:pt x="19669" y="54045"/>
                  </a:cubicBezTo>
                  <a:cubicBezTo>
                    <a:pt x="19641" y="52978"/>
                    <a:pt x="19650" y="52969"/>
                    <a:pt x="17878" y="52445"/>
                  </a:cubicBezTo>
                  <a:cubicBezTo>
                    <a:pt x="18345" y="54740"/>
                    <a:pt x="15773" y="57445"/>
                    <a:pt x="13011" y="59798"/>
                  </a:cubicBezTo>
                  <a:cubicBezTo>
                    <a:pt x="10220" y="62113"/>
                    <a:pt x="7544" y="64675"/>
                    <a:pt x="7144" y="65589"/>
                  </a:cubicBezTo>
                  <a:cubicBezTo>
                    <a:pt x="11963" y="63275"/>
                    <a:pt x="16193" y="57350"/>
                    <a:pt x="21393" y="53511"/>
                  </a:cubicBezTo>
                  <a:cubicBezTo>
                    <a:pt x="19688" y="57283"/>
                    <a:pt x="22317" y="60265"/>
                    <a:pt x="17202" y="6185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8" name="任意多边形: 形状 558"/>
            <p:cNvSpPr/>
            <p:nvPr>
              <p:custDataLst>
                <p:tags r:id="rId29"/>
              </p:custDataLst>
            </p:nvPr>
          </p:nvSpPr>
          <p:spPr>
            <a:xfrm>
              <a:off x="8498881" y="655656"/>
              <a:ext cx="9525" cy="9525"/>
            </a:xfrm>
            <a:custGeom>
              <a:gdLst>
                <a:gd name="connsiteX0" fmla="*/ 10506 w 9525"/>
                <a:gd name="connsiteY0" fmla="*/ 7144 h 9525"/>
                <a:gd name="connsiteX1" fmla="*/ 7144 w 9525"/>
                <a:gd name="connsiteY1" fmla="*/ 9877 h 9525"/>
                <a:gd name="connsiteX2" fmla="*/ 10506 w 9525"/>
                <a:gd name="connsiteY2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10506" y="7144"/>
                  </a:moveTo>
                  <a:lnTo>
                    <a:pt x="7144" y="9877"/>
                  </a:lnTo>
                  <a:cubicBezTo>
                    <a:pt x="8592" y="9258"/>
                    <a:pt x="9849" y="8420"/>
                    <a:pt x="10506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9" name="任意多边形: 形状 559"/>
            <p:cNvSpPr/>
            <p:nvPr>
              <p:custDataLst>
                <p:tags r:id="rId30"/>
              </p:custDataLst>
            </p:nvPr>
          </p:nvSpPr>
          <p:spPr>
            <a:xfrm>
              <a:off x="8292347" y="699633"/>
              <a:ext cx="95250" cy="104775"/>
            </a:xfrm>
            <a:custGeom>
              <a:gdLst>
                <a:gd name="connsiteX0" fmla="*/ 64488 w 95250"/>
                <a:gd name="connsiteY0" fmla="*/ 34833 h 104775"/>
                <a:gd name="connsiteX1" fmla="*/ 57087 w 95250"/>
                <a:gd name="connsiteY1" fmla="*/ 32995 h 104775"/>
                <a:gd name="connsiteX2" fmla="*/ 64764 w 95250"/>
                <a:gd name="connsiteY2" fmla="*/ 41196 h 104775"/>
                <a:gd name="connsiteX3" fmla="*/ 54582 w 95250"/>
                <a:gd name="connsiteY3" fmla="*/ 51406 h 104775"/>
                <a:gd name="connsiteX4" fmla="*/ 48381 w 95250"/>
                <a:gd name="connsiteY4" fmla="*/ 43663 h 104775"/>
                <a:gd name="connsiteX5" fmla="*/ 36923 w 95250"/>
                <a:gd name="connsiteY5" fmla="*/ 51673 h 104775"/>
                <a:gd name="connsiteX6" fmla="*/ 41676 w 95250"/>
                <a:gd name="connsiteY6" fmla="*/ 55988 h 104775"/>
                <a:gd name="connsiteX7" fmla="*/ 32113 w 95250"/>
                <a:gd name="connsiteY7" fmla="*/ 69313 h 104775"/>
                <a:gd name="connsiteX8" fmla="*/ 35684 w 95250"/>
                <a:gd name="connsiteY8" fmla="*/ 63160 h 104775"/>
                <a:gd name="connsiteX9" fmla="*/ 24092 w 95250"/>
                <a:gd name="connsiteY9" fmla="*/ 64141 h 104775"/>
                <a:gd name="connsiteX10" fmla="*/ 12062 w 95250"/>
                <a:gd name="connsiteY10" fmla="*/ 102213 h 104775"/>
                <a:gd name="connsiteX11" fmla="*/ 18558 w 95250"/>
                <a:gd name="connsiteY11" fmla="*/ 93583 h 104775"/>
                <a:gd name="connsiteX12" fmla="*/ 13386 w 95250"/>
                <a:gd name="connsiteY12" fmla="*/ 87792 h 104775"/>
                <a:gd name="connsiteX13" fmla="*/ 22568 w 95250"/>
                <a:gd name="connsiteY13" fmla="*/ 80943 h 104775"/>
                <a:gd name="connsiteX14" fmla="*/ 20416 w 95250"/>
                <a:gd name="connsiteY14" fmla="*/ 89373 h 104775"/>
                <a:gd name="connsiteX15" fmla="*/ 85043 w 95250"/>
                <a:gd name="connsiteY15" fmla="*/ 33766 h 104775"/>
                <a:gd name="connsiteX16" fmla="*/ 79871 w 95250"/>
                <a:gd name="connsiteY16" fmla="*/ 36900 h 104775"/>
                <a:gd name="connsiteX17" fmla="*/ 74965 w 95250"/>
                <a:gd name="connsiteY17" fmla="*/ 40443 h 104775"/>
                <a:gd name="connsiteX18" fmla="*/ 81976 w 95250"/>
                <a:gd name="connsiteY18" fmla="*/ 30061 h 104775"/>
                <a:gd name="connsiteX19" fmla="*/ 77413 w 95250"/>
                <a:gd name="connsiteY19" fmla="*/ 28632 h 104775"/>
                <a:gd name="connsiteX20" fmla="*/ 72880 w 95250"/>
                <a:gd name="connsiteY20" fmla="*/ 27346 h 104775"/>
                <a:gd name="connsiteX21" fmla="*/ 79680 w 95250"/>
                <a:gd name="connsiteY21" fmla="*/ 25422 h 104775"/>
                <a:gd name="connsiteX22" fmla="*/ 75442 w 95250"/>
                <a:gd name="connsiteY22" fmla="*/ 19402 h 104775"/>
                <a:gd name="connsiteX23" fmla="*/ 89548 w 95250"/>
                <a:gd name="connsiteY23" fmla="*/ 7144 h 104775"/>
                <a:gd name="connsiteX24" fmla="*/ 76528 w 95250"/>
                <a:gd name="connsiteY24" fmla="*/ 14564 h 104775"/>
                <a:gd name="connsiteX25" fmla="*/ 62745 w 95250"/>
                <a:gd name="connsiteY25" fmla="*/ 23984 h 104775"/>
                <a:gd name="connsiteX26" fmla="*/ 64488 w 95250"/>
                <a:gd name="connsiteY26" fmla="*/ 34833 h 1047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5250" h="104775">
                  <a:moveTo>
                    <a:pt x="64488" y="34833"/>
                  </a:moveTo>
                  <a:cubicBezTo>
                    <a:pt x="58068" y="38357"/>
                    <a:pt x="63764" y="30509"/>
                    <a:pt x="57087" y="32995"/>
                  </a:cubicBezTo>
                  <a:cubicBezTo>
                    <a:pt x="53077" y="39929"/>
                    <a:pt x="67717" y="33109"/>
                    <a:pt x="64764" y="41196"/>
                  </a:cubicBezTo>
                  <a:cubicBezTo>
                    <a:pt x="59602" y="41643"/>
                    <a:pt x="56801" y="49625"/>
                    <a:pt x="54582" y="51406"/>
                  </a:cubicBezTo>
                  <a:cubicBezTo>
                    <a:pt x="55449" y="47415"/>
                    <a:pt x="50210" y="43815"/>
                    <a:pt x="48381" y="43663"/>
                  </a:cubicBezTo>
                  <a:cubicBezTo>
                    <a:pt x="47067" y="46463"/>
                    <a:pt x="40695" y="48616"/>
                    <a:pt x="36923" y="51673"/>
                  </a:cubicBezTo>
                  <a:cubicBezTo>
                    <a:pt x="48095" y="46634"/>
                    <a:pt x="31131" y="59988"/>
                    <a:pt x="41676" y="55988"/>
                  </a:cubicBezTo>
                  <a:cubicBezTo>
                    <a:pt x="43409" y="59198"/>
                    <a:pt x="37227" y="68370"/>
                    <a:pt x="32113" y="69313"/>
                  </a:cubicBezTo>
                  <a:cubicBezTo>
                    <a:pt x="30569" y="67247"/>
                    <a:pt x="33579" y="65218"/>
                    <a:pt x="35684" y="63160"/>
                  </a:cubicBezTo>
                  <a:cubicBezTo>
                    <a:pt x="34151" y="57969"/>
                    <a:pt x="28436" y="66189"/>
                    <a:pt x="24092" y="64141"/>
                  </a:cubicBezTo>
                  <a:cubicBezTo>
                    <a:pt x="20521" y="76676"/>
                    <a:pt x="-2835" y="102756"/>
                    <a:pt x="12062" y="102213"/>
                  </a:cubicBezTo>
                  <a:cubicBezTo>
                    <a:pt x="16149" y="100860"/>
                    <a:pt x="16206" y="96831"/>
                    <a:pt x="18558" y="93583"/>
                  </a:cubicBezTo>
                  <a:cubicBezTo>
                    <a:pt x="9395" y="100432"/>
                    <a:pt x="14148" y="89859"/>
                    <a:pt x="13386" y="87792"/>
                  </a:cubicBezTo>
                  <a:cubicBezTo>
                    <a:pt x="17930" y="85392"/>
                    <a:pt x="21035" y="76829"/>
                    <a:pt x="22568" y="80943"/>
                  </a:cubicBezTo>
                  <a:lnTo>
                    <a:pt x="20416" y="89373"/>
                  </a:lnTo>
                  <a:cubicBezTo>
                    <a:pt x="37694" y="72238"/>
                    <a:pt x="62697" y="50692"/>
                    <a:pt x="85043" y="33766"/>
                  </a:cubicBezTo>
                  <a:cubicBezTo>
                    <a:pt x="85043" y="33766"/>
                    <a:pt x="82376" y="35204"/>
                    <a:pt x="79871" y="36900"/>
                  </a:cubicBezTo>
                  <a:cubicBezTo>
                    <a:pt x="77413" y="38672"/>
                    <a:pt x="74965" y="40443"/>
                    <a:pt x="74965" y="40443"/>
                  </a:cubicBezTo>
                  <a:cubicBezTo>
                    <a:pt x="74423" y="37233"/>
                    <a:pt x="78785" y="33395"/>
                    <a:pt x="81976" y="30061"/>
                  </a:cubicBezTo>
                  <a:cubicBezTo>
                    <a:pt x="81976" y="30061"/>
                    <a:pt x="79699" y="29347"/>
                    <a:pt x="77413" y="28632"/>
                  </a:cubicBezTo>
                  <a:cubicBezTo>
                    <a:pt x="75089" y="27880"/>
                    <a:pt x="72880" y="27346"/>
                    <a:pt x="72880" y="27346"/>
                  </a:cubicBezTo>
                  <a:cubicBezTo>
                    <a:pt x="76108" y="25689"/>
                    <a:pt x="78575" y="23165"/>
                    <a:pt x="79680" y="25422"/>
                  </a:cubicBezTo>
                  <a:cubicBezTo>
                    <a:pt x="81766" y="20593"/>
                    <a:pt x="79090" y="20060"/>
                    <a:pt x="75442" y="19402"/>
                  </a:cubicBezTo>
                  <a:cubicBezTo>
                    <a:pt x="82890" y="13383"/>
                    <a:pt x="85653" y="15002"/>
                    <a:pt x="89548" y="7144"/>
                  </a:cubicBezTo>
                  <a:cubicBezTo>
                    <a:pt x="81233" y="8734"/>
                    <a:pt x="78928" y="11573"/>
                    <a:pt x="76528" y="14564"/>
                  </a:cubicBezTo>
                  <a:cubicBezTo>
                    <a:pt x="74146" y="17650"/>
                    <a:pt x="71403" y="20488"/>
                    <a:pt x="62745" y="23984"/>
                  </a:cubicBezTo>
                  <a:lnTo>
                    <a:pt x="64488" y="348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0" name="任意多边形: 形状 560"/>
            <p:cNvSpPr/>
            <p:nvPr>
              <p:custDataLst>
                <p:tags r:id="rId31"/>
              </p:custDataLst>
            </p:nvPr>
          </p:nvSpPr>
          <p:spPr>
            <a:xfrm>
              <a:off x="8374666" y="705291"/>
              <a:ext cx="9525" cy="19050"/>
            </a:xfrm>
            <a:custGeom>
              <a:gdLst>
                <a:gd name="connsiteX0" fmla="*/ 8487 w 9525"/>
                <a:gd name="connsiteY0" fmla="*/ 7144 h 19050"/>
                <a:gd name="connsiteX1" fmla="*/ 7144 w 9525"/>
                <a:gd name="connsiteY1" fmla="*/ 12202 h 19050"/>
                <a:gd name="connsiteX2" fmla="*/ 11154 w 9525"/>
                <a:gd name="connsiteY2" fmla="*/ 7687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8487" y="7144"/>
                  </a:moveTo>
                  <a:lnTo>
                    <a:pt x="7144" y="12202"/>
                  </a:lnTo>
                  <a:lnTo>
                    <a:pt x="11154" y="76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1" name="任意多边形: 形状 561"/>
            <p:cNvSpPr/>
            <p:nvPr>
              <p:custDataLst>
                <p:tags r:id="rId32"/>
              </p:custDataLst>
            </p:nvPr>
          </p:nvSpPr>
          <p:spPr>
            <a:xfrm>
              <a:off x="8374530" y="717626"/>
              <a:ext cx="9525" cy="9525"/>
            </a:xfrm>
            <a:custGeom>
              <a:gdLst>
                <a:gd name="connsiteX0" fmla="*/ 11803 w 9525"/>
                <a:gd name="connsiteY0" fmla="*/ 11420 h 9525"/>
                <a:gd name="connsiteX1" fmla="*/ 11365 w 9525"/>
                <a:gd name="connsiteY1" fmla="*/ 7144 h 9525"/>
                <a:gd name="connsiteX2" fmla="*/ 11803 w 9525"/>
                <a:gd name="connsiteY2" fmla="*/ 11420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11803" y="11420"/>
                  </a:moveTo>
                  <a:cubicBezTo>
                    <a:pt x="10813" y="10173"/>
                    <a:pt x="12346" y="8411"/>
                    <a:pt x="11365" y="7144"/>
                  </a:cubicBezTo>
                  <a:cubicBezTo>
                    <a:pt x="4764" y="9935"/>
                    <a:pt x="6679" y="11354"/>
                    <a:pt x="11803" y="114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2" name="任意多边形: 形状 562"/>
            <p:cNvSpPr/>
            <p:nvPr>
              <p:custDataLst>
                <p:tags r:id="rId33"/>
              </p:custDataLst>
            </p:nvPr>
          </p:nvSpPr>
          <p:spPr>
            <a:xfrm>
              <a:off x="8296808" y="763193"/>
              <a:ext cx="19050" cy="19050"/>
            </a:xfrm>
            <a:custGeom>
              <a:gdLst>
                <a:gd name="connsiteX0" fmla="*/ 12563 w 19050"/>
                <a:gd name="connsiteY0" fmla="*/ 7144 h 19050"/>
                <a:gd name="connsiteX1" fmla="*/ 7144 w 19050"/>
                <a:gd name="connsiteY1" fmla="*/ 14973 h 19050"/>
                <a:gd name="connsiteX2" fmla="*/ 12268 w 19050"/>
                <a:gd name="connsiteY2" fmla="*/ 11411 h 19050"/>
                <a:gd name="connsiteX3" fmla="*/ 12563 w 19050"/>
                <a:gd name="connsiteY3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12563" y="7144"/>
                  </a:moveTo>
                  <a:lnTo>
                    <a:pt x="7144" y="14973"/>
                  </a:lnTo>
                  <a:lnTo>
                    <a:pt x="12268" y="11411"/>
                  </a:lnTo>
                  <a:cubicBezTo>
                    <a:pt x="11001" y="10411"/>
                    <a:pt x="12030" y="8258"/>
                    <a:pt x="12563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3" name="任意多边形: 形状 563"/>
            <p:cNvSpPr/>
            <p:nvPr>
              <p:custDataLst>
                <p:tags r:id="rId34"/>
              </p:custDataLst>
            </p:nvPr>
          </p:nvSpPr>
          <p:spPr>
            <a:xfrm>
              <a:off x="8272367" y="791044"/>
              <a:ext cx="28575" cy="47625"/>
            </a:xfrm>
            <a:custGeom>
              <a:gdLst>
                <a:gd name="connsiteX0" fmla="*/ 11039 w 28575"/>
                <a:gd name="connsiteY0" fmla="*/ 41005 h 47625"/>
                <a:gd name="connsiteX1" fmla="*/ 29499 w 28575"/>
                <a:gd name="connsiteY1" fmla="*/ 15202 h 47625"/>
                <a:gd name="connsiteX2" fmla="*/ 19155 w 28575"/>
                <a:gd name="connsiteY2" fmla="*/ 7144 h 47625"/>
                <a:gd name="connsiteX3" fmla="*/ 17631 w 28575"/>
                <a:gd name="connsiteY3" fmla="*/ 23289 h 47625"/>
                <a:gd name="connsiteX4" fmla="*/ 7144 w 28575"/>
                <a:gd name="connsiteY4" fmla="*/ 37509 h 47625"/>
                <a:gd name="connsiteX5" fmla="*/ 11039 w 28575"/>
                <a:gd name="connsiteY5" fmla="*/ 41005 h 476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575" h="47625">
                  <a:moveTo>
                    <a:pt x="11039" y="41005"/>
                  </a:moveTo>
                  <a:cubicBezTo>
                    <a:pt x="17450" y="30451"/>
                    <a:pt x="18278" y="24251"/>
                    <a:pt x="29499" y="15202"/>
                  </a:cubicBezTo>
                  <a:cubicBezTo>
                    <a:pt x="30004" y="6629"/>
                    <a:pt x="20688" y="12230"/>
                    <a:pt x="19155" y="7144"/>
                  </a:cubicBezTo>
                  <a:cubicBezTo>
                    <a:pt x="13992" y="12306"/>
                    <a:pt x="20803" y="16526"/>
                    <a:pt x="17631" y="23289"/>
                  </a:cubicBezTo>
                  <a:cubicBezTo>
                    <a:pt x="12821" y="23117"/>
                    <a:pt x="11801" y="32299"/>
                    <a:pt x="7144" y="37509"/>
                  </a:cubicBezTo>
                  <a:cubicBezTo>
                    <a:pt x="8992" y="37729"/>
                    <a:pt x="10563" y="38795"/>
                    <a:pt x="11039" y="410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4" name="任意多边形: 形状 564"/>
            <p:cNvSpPr/>
            <p:nvPr>
              <p:custDataLst>
                <p:tags r:id="rId35"/>
              </p:custDataLst>
            </p:nvPr>
          </p:nvSpPr>
          <p:spPr>
            <a:xfrm>
              <a:off x="8200854" y="815973"/>
              <a:ext cx="85725" cy="304800"/>
            </a:xfrm>
            <a:custGeom>
              <a:gdLst>
                <a:gd name="connsiteX0" fmla="*/ 47539 w 85725"/>
                <a:gd name="connsiteY0" fmla="*/ 46262 h 304800"/>
                <a:gd name="connsiteX1" fmla="*/ 41405 w 85725"/>
                <a:gd name="connsiteY1" fmla="*/ 61702 h 304800"/>
                <a:gd name="connsiteX2" fmla="*/ 42215 w 85725"/>
                <a:gd name="connsiteY2" fmla="*/ 53529 h 304800"/>
                <a:gd name="connsiteX3" fmla="*/ 33938 w 85725"/>
                <a:gd name="connsiteY3" fmla="*/ 64169 h 304800"/>
                <a:gd name="connsiteX4" fmla="*/ 36947 w 85725"/>
                <a:gd name="connsiteY4" fmla="*/ 64264 h 304800"/>
                <a:gd name="connsiteX5" fmla="*/ 28080 w 85725"/>
                <a:gd name="connsiteY5" fmla="*/ 92725 h 304800"/>
                <a:gd name="connsiteX6" fmla="*/ 31432 w 85725"/>
                <a:gd name="connsiteY6" fmla="*/ 99449 h 304800"/>
                <a:gd name="connsiteX7" fmla="*/ 17726 w 85725"/>
                <a:gd name="connsiteY7" fmla="*/ 116309 h 304800"/>
                <a:gd name="connsiteX8" fmla="*/ 30794 w 85725"/>
                <a:gd name="connsiteY8" fmla="*/ 114423 h 304800"/>
                <a:gd name="connsiteX9" fmla="*/ 23489 w 85725"/>
                <a:gd name="connsiteY9" fmla="*/ 132130 h 304800"/>
                <a:gd name="connsiteX10" fmla="*/ 20031 w 85725"/>
                <a:gd name="connsiteY10" fmla="*/ 145398 h 304800"/>
                <a:gd name="connsiteX11" fmla="*/ 20193 w 85725"/>
                <a:gd name="connsiteY11" fmla="*/ 138816 h 304800"/>
                <a:gd name="connsiteX12" fmla="*/ 17431 w 85725"/>
                <a:gd name="connsiteY12" fmla="*/ 156228 h 304800"/>
                <a:gd name="connsiteX13" fmla="*/ 11849 w 85725"/>
                <a:gd name="connsiteY13" fmla="*/ 154790 h 304800"/>
                <a:gd name="connsiteX14" fmla="*/ 12297 w 85725"/>
                <a:gd name="connsiteY14" fmla="*/ 167372 h 304800"/>
                <a:gd name="connsiteX15" fmla="*/ 9916 w 85725"/>
                <a:gd name="connsiteY15" fmla="*/ 180936 h 304800"/>
                <a:gd name="connsiteX16" fmla="*/ 7144 w 85725"/>
                <a:gd name="connsiteY16" fmla="*/ 178878 h 304800"/>
                <a:gd name="connsiteX17" fmla="*/ 9287 w 85725"/>
                <a:gd name="connsiteY17" fmla="*/ 205358 h 304800"/>
                <a:gd name="connsiteX18" fmla="*/ 11935 w 85725"/>
                <a:gd name="connsiteY18" fmla="*/ 229656 h 304800"/>
                <a:gd name="connsiteX19" fmla="*/ 8782 w 85725"/>
                <a:gd name="connsiteY19" fmla="*/ 237686 h 304800"/>
                <a:gd name="connsiteX20" fmla="*/ 12449 w 85725"/>
                <a:gd name="connsiteY20" fmla="*/ 236724 h 304800"/>
                <a:gd name="connsiteX21" fmla="*/ 19040 w 85725"/>
                <a:gd name="connsiteY21" fmla="*/ 231590 h 304800"/>
                <a:gd name="connsiteX22" fmla="*/ 20926 w 85725"/>
                <a:gd name="connsiteY22" fmla="*/ 252440 h 304800"/>
                <a:gd name="connsiteX23" fmla="*/ 13173 w 85725"/>
                <a:gd name="connsiteY23" fmla="*/ 248039 h 304800"/>
                <a:gd name="connsiteX24" fmla="*/ 18059 w 85725"/>
                <a:gd name="connsiteY24" fmla="*/ 259326 h 304800"/>
                <a:gd name="connsiteX25" fmla="*/ 13049 w 85725"/>
                <a:gd name="connsiteY25" fmla="*/ 269166 h 304800"/>
                <a:gd name="connsiteX26" fmla="*/ 15002 w 85725"/>
                <a:gd name="connsiteY26" fmla="*/ 272147 h 304800"/>
                <a:gd name="connsiteX27" fmla="*/ 19898 w 85725"/>
                <a:gd name="connsiteY27" fmla="*/ 278491 h 304800"/>
                <a:gd name="connsiteX28" fmla="*/ 27089 w 85725"/>
                <a:gd name="connsiteY28" fmla="*/ 287454 h 304800"/>
                <a:gd name="connsiteX29" fmla="*/ 28899 w 85725"/>
                <a:gd name="connsiteY29" fmla="*/ 301236 h 304800"/>
                <a:gd name="connsiteX30" fmla="*/ 36147 w 85725"/>
                <a:gd name="connsiteY30" fmla="*/ 289464 h 304800"/>
                <a:gd name="connsiteX31" fmla="*/ 26508 w 85725"/>
                <a:gd name="connsiteY31" fmla="*/ 257517 h 304800"/>
                <a:gd name="connsiteX32" fmla="*/ 23593 w 85725"/>
                <a:gd name="connsiteY32" fmla="*/ 238857 h 304800"/>
                <a:gd name="connsiteX33" fmla="*/ 23689 w 85725"/>
                <a:gd name="connsiteY33" fmla="*/ 220941 h 304800"/>
                <a:gd name="connsiteX34" fmla="*/ 17135 w 85725"/>
                <a:gd name="connsiteY34" fmla="*/ 203100 h 304800"/>
                <a:gd name="connsiteX35" fmla="*/ 23536 w 85725"/>
                <a:gd name="connsiteY35" fmla="*/ 200348 h 304800"/>
                <a:gd name="connsiteX36" fmla="*/ 17145 w 85725"/>
                <a:gd name="connsiteY36" fmla="*/ 200195 h 304800"/>
                <a:gd name="connsiteX37" fmla="*/ 23517 w 85725"/>
                <a:gd name="connsiteY37" fmla="*/ 189442 h 304800"/>
                <a:gd name="connsiteX38" fmla="*/ 18136 w 85725"/>
                <a:gd name="connsiteY38" fmla="*/ 182755 h 304800"/>
                <a:gd name="connsiteX39" fmla="*/ 26184 w 85725"/>
                <a:gd name="connsiteY39" fmla="*/ 176497 h 304800"/>
                <a:gd name="connsiteX40" fmla="*/ 27022 w 85725"/>
                <a:gd name="connsiteY40" fmla="*/ 150751 h 304800"/>
                <a:gd name="connsiteX41" fmla="*/ 30337 w 85725"/>
                <a:gd name="connsiteY41" fmla="*/ 122671 h 304800"/>
                <a:gd name="connsiteX42" fmla="*/ 33385 w 85725"/>
                <a:gd name="connsiteY42" fmla="*/ 108403 h 304800"/>
                <a:gd name="connsiteX43" fmla="*/ 37443 w 85725"/>
                <a:gd name="connsiteY43" fmla="*/ 94382 h 304800"/>
                <a:gd name="connsiteX44" fmla="*/ 48863 w 85725"/>
                <a:gd name="connsiteY44" fmla="*/ 68303 h 304800"/>
                <a:gd name="connsiteX45" fmla="*/ 43377 w 85725"/>
                <a:gd name="connsiteY45" fmla="*/ 69027 h 304800"/>
                <a:gd name="connsiteX46" fmla="*/ 50140 w 85725"/>
                <a:gd name="connsiteY46" fmla="*/ 47500 h 304800"/>
                <a:gd name="connsiteX47" fmla="*/ 62265 w 85725"/>
                <a:gd name="connsiteY47" fmla="*/ 30241 h 304800"/>
                <a:gd name="connsiteX48" fmla="*/ 61322 w 85725"/>
                <a:gd name="connsiteY48" fmla="*/ 23783 h 304800"/>
                <a:gd name="connsiteX49" fmla="*/ 69618 w 85725"/>
                <a:gd name="connsiteY49" fmla="*/ 30393 h 304800"/>
                <a:gd name="connsiteX50" fmla="*/ 75771 w 85725"/>
                <a:gd name="connsiteY50" fmla="*/ 17763 h 304800"/>
                <a:gd name="connsiteX51" fmla="*/ 69504 w 85725"/>
                <a:gd name="connsiteY51" fmla="*/ 23659 h 304800"/>
                <a:gd name="connsiteX52" fmla="*/ 78581 w 85725"/>
                <a:gd name="connsiteY52" fmla="*/ 12600 h 304800"/>
                <a:gd name="connsiteX53" fmla="*/ 73495 w 85725"/>
                <a:gd name="connsiteY53" fmla="*/ 8438 h 304800"/>
                <a:gd name="connsiteX54" fmla="*/ 62798 w 85725"/>
                <a:gd name="connsiteY54" fmla="*/ 14667 h 304800"/>
                <a:gd name="connsiteX55" fmla="*/ 41005 w 85725"/>
                <a:gd name="connsiteY55" fmla="*/ 43566 h 304800"/>
                <a:gd name="connsiteX56" fmla="*/ 47539 w 85725"/>
                <a:gd name="connsiteY56" fmla="*/ 46262 h 3048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85725" h="304800">
                  <a:moveTo>
                    <a:pt x="47539" y="46262"/>
                  </a:moveTo>
                  <a:cubicBezTo>
                    <a:pt x="44910" y="51615"/>
                    <a:pt x="45206" y="58282"/>
                    <a:pt x="41405" y="61702"/>
                  </a:cubicBezTo>
                  <a:cubicBezTo>
                    <a:pt x="39348" y="60092"/>
                    <a:pt x="40043" y="56492"/>
                    <a:pt x="42215" y="53529"/>
                  </a:cubicBezTo>
                  <a:cubicBezTo>
                    <a:pt x="35985" y="53253"/>
                    <a:pt x="40091" y="59797"/>
                    <a:pt x="33938" y="64169"/>
                  </a:cubicBezTo>
                  <a:cubicBezTo>
                    <a:pt x="34652" y="63854"/>
                    <a:pt x="36586" y="62140"/>
                    <a:pt x="36947" y="64264"/>
                  </a:cubicBezTo>
                  <a:cubicBezTo>
                    <a:pt x="30166" y="78847"/>
                    <a:pt x="38281" y="74380"/>
                    <a:pt x="28080" y="92725"/>
                  </a:cubicBezTo>
                  <a:cubicBezTo>
                    <a:pt x="28508" y="96011"/>
                    <a:pt x="27565" y="98783"/>
                    <a:pt x="31432" y="99449"/>
                  </a:cubicBezTo>
                  <a:cubicBezTo>
                    <a:pt x="23870" y="109346"/>
                    <a:pt x="25384" y="103602"/>
                    <a:pt x="17726" y="116309"/>
                  </a:cubicBezTo>
                  <a:cubicBezTo>
                    <a:pt x="20050" y="116299"/>
                    <a:pt x="26194" y="113080"/>
                    <a:pt x="30794" y="114423"/>
                  </a:cubicBezTo>
                  <a:cubicBezTo>
                    <a:pt x="25098" y="123043"/>
                    <a:pt x="24032" y="128053"/>
                    <a:pt x="23489" y="132130"/>
                  </a:cubicBezTo>
                  <a:cubicBezTo>
                    <a:pt x="23308" y="136321"/>
                    <a:pt x="23479" y="139588"/>
                    <a:pt x="20031" y="145398"/>
                  </a:cubicBezTo>
                  <a:cubicBezTo>
                    <a:pt x="19983" y="143960"/>
                    <a:pt x="19050" y="142093"/>
                    <a:pt x="20193" y="138816"/>
                  </a:cubicBezTo>
                  <a:cubicBezTo>
                    <a:pt x="13325" y="139273"/>
                    <a:pt x="19774" y="149551"/>
                    <a:pt x="17431" y="156228"/>
                  </a:cubicBezTo>
                  <a:lnTo>
                    <a:pt x="11849" y="154790"/>
                  </a:lnTo>
                  <a:cubicBezTo>
                    <a:pt x="11963" y="158095"/>
                    <a:pt x="12135" y="162676"/>
                    <a:pt x="12297" y="167372"/>
                  </a:cubicBezTo>
                  <a:cubicBezTo>
                    <a:pt x="12583" y="172097"/>
                    <a:pt x="12221" y="176926"/>
                    <a:pt x="9916" y="180936"/>
                  </a:cubicBezTo>
                  <a:lnTo>
                    <a:pt x="7144" y="178878"/>
                  </a:lnTo>
                  <a:cubicBezTo>
                    <a:pt x="9068" y="187479"/>
                    <a:pt x="8668" y="196566"/>
                    <a:pt x="9287" y="205358"/>
                  </a:cubicBezTo>
                  <a:cubicBezTo>
                    <a:pt x="10030" y="214140"/>
                    <a:pt x="10497" y="222617"/>
                    <a:pt x="11935" y="229656"/>
                  </a:cubicBezTo>
                  <a:lnTo>
                    <a:pt x="8782" y="237686"/>
                  </a:lnTo>
                  <a:cubicBezTo>
                    <a:pt x="12430" y="247258"/>
                    <a:pt x="12106" y="242296"/>
                    <a:pt x="12449" y="236724"/>
                  </a:cubicBezTo>
                  <a:cubicBezTo>
                    <a:pt x="13183" y="231066"/>
                    <a:pt x="14430" y="224875"/>
                    <a:pt x="19040" y="231590"/>
                  </a:cubicBezTo>
                  <a:cubicBezTo>
                    <a:pt x="8382" y="234752"/>
                    <a:pt x="23336" y="241172"/>
                    <a:pt x="20926" y="252440"/>
                  </a:cubicBezTo>
                  <a:cubicBezTo>
                    <a:pt x="17574" y="258231"/>
                    <a:pt x="17078" y="241667"/>
                    <a:pt x="13173" y="248039"/>
                  </a:cubicBezTo>
                  <a:cubicBezTo>
                    <a:pt x="18917" y="249754"/>
                    <a:pt x="15611" y="253707"/>
                    <a:pt x="18059" y="259326"/>
                  </a:cubicBezTo>
                  <a:cubicBezTo>
                    <a:pt x="12821" y="258898"/>
                    <a:pt x="19250" y="271747"/>
                    <a:pt x="13049" y="269166"/>
                  </a:cubicBezTo>
                  <a:cubicBezTo>
                    <a:pt x="13049" y="269166"/>
                    <a:pt x="13830" y="270356"/>
                    <a:pt x="15002" y="272147"/>
                  </a:cubicBezTo>
                  <a:cubicBezTo>
                    <a:pt x="16202" y="273919"/>
                    <a:pt x="18126" y="276205"/>
                    <a:pt x="19898" y="278491"/>
                  </a:cubicBezTo>
                  <a:cubicBezTo>
                    <a:pt x="23498" y="282977"/>
                    <a:pt x="27089" y="287454"/>
                    <a:pt x="27089" y="287454"/>
                  </a:cubicBezTo>
                  <a:cubicBezTo>
                    <a:pt x="25108" y="291397"/>
                    <a:pt x="27089" y="297160"/>
                    <a:pt x="28899" y="301236"/>
                  </a:cubicBezTo>
                  <a:cubicBezTo>
                    <a:pt x="26175" y="290426"/>
                    <a:pt x="36947" y="301989"/>
                    <a:pt x="36147" y="289464"/>
                  </a:cubicBezTo>
                  <a:cubicBezTo>
                    <a:pt x="32842" y="281158"/>
                    <a:pt x="28280" y="269937"/>
                    <a:pt x="26508" y="257517"/>
                  </a:cubicBezTo>
                  <a:cubicBezTo>
                    <a:pt x="25365" y="251364"/>
                    <a:pt x="24355" y="245039"/>
                    <a:pt x="23593" y="238857"/>
                  </a:cubicBezTo>
                  <a:cubicBezTo>
                    <a:pt x="22965" y="232666"/>
                    <a:pt x="23412" y="226532"/>
                    <a:pt x="23689" y="220941"/>
                  </a:cubicBezTo>
                  <a:cubicBezTo>
                    <a:pt x="16564" y="218826"/>
                    <a:pt x="23060" y="206615"/>
                    <a:pt x="17135" y="203100"/>
                  </a:cubicBezTo>
                  <a:cubicBezTo>
                    <a:pt x="19317" y="202567"/>
                    <a:pt x="21212" y="200872"/>
                    <a:pt x="23536" y="200348"/>
                  </a:cubicBezTo>
                  <a:cubicBezTo>
                    <a:pt x="22755" y="185955"/>
                    <a:pt x="19526" y="203691"/>
                    <a:pt x="17145" y="200195"/>
                  </a:cubicBezTo>
                  <a:cubicBezTo>
                    <a:pt x="16535" y="193756"/>
                    <a:pt x="21003" y="188746"/>
                    <a:pt x="23517" y="189442"/>
                  </a:cubicBezTo>
                  <a:cubicBezTo>
                    <a:pt x="24413" y="179164"/>
                    <a:pt x="21660" y="188241"/>
                    <a:pt x="18136" y="182755"/>
                  </a:cubicBezTo>
                  <a:lnTo>
                    <a:pt x="26184" y="176497"/>
                  </a:lnTo>
                  <a:cubicBezTo>
                    <a:pt x="25632" y="168439"/>
                    <a:pt x="26375" y="159828"/>
                    <a:pt x="27022" y="150751"/>
                  </a:cubicBezTo>
                  <a:cubicBezTo>
                    <a:pt x="27680" y="141674"/>
                    <a:pt x="28032" y="132063"/>
                    <a:pt x="30337" y="122671"/>
                  </a:cubicBezTo>
                  <a:cubicBezTo>
                    <a:pt x="31347" y="117937"/>
                    <a:pt x="32366" y="113165"/>
                    <a:pt x="33385" y="108403"/>
                  </a:cubicBezTo>
                  <a:cubicBezTo>
                    <a:pt x="34442" y="103631"/>
                    <a:pt x="35547" y="98868"/>
                    <a:pt x="37443" y="94382"/>
                  </a:cubicBezTo>
                  <a:cubicBezTo>
                    <a:pt x="40900" y="85314"/>
                    <a:pt x="44548" y="76418"/>
                    <a:pt x="48863" y="68303"/>
                  </a:cubicBezTo>
                  <a:lnTo>
                    <a:pt x="43377" y="69027"/>
                  </a:lnTo>
                  <a:cubicBezTo>
                    <a:pt x="47920" y="61816"/>
                    <a:pt x="48768" y="54510"/>
                    <a:pt x="50140" y="47500"/>
                  </a:cubicBezTo>
                  <a:cubicBezTo>
                    <a:pt x="51606" y="40585"/>
                    <a:pt x="53635" y="33955"/>
                    <a:pt x="62265" y="30241"/>
                  </a:cubicBezTo>
                  <a:lnTo>
                    <a:pt x="61322" y="23783"/>
                  </a:lnTo>
                  <a:cubicBezTo>
                    <a:pt x="61922" y="27355"/>
                    <a:pt x="69066" y="25002"/>
                    <a:pt x="69618" y="30393"/>
                  </a:cubicBezTo>
                  <a:cubicBezTo>
                    <a:pt x="70561" y="25716"/>
                    <a:pt x="74609" y="22544"/>
                    <a:pt x="75771" y="17763"/>
                  </a:cubicBezTo>
                  <a:lnTo>
                    <a:pt x="69504" y="23659"/>
                  </a:lnTo>
                  <a:cubicBezTo>
                    <a:pt x="69056" y="16506"/>
                    <a:pt x="74600" y="12248"/>
                    <a:pt x="78581" y="12600"/>
                  </a:cubicBezTo>
                  <a:cubicBezTo>
                    <a:pt x="80029" y="6095"/>
                    <a:pt x="77305" y="6400"/>
                    <a:pt x="73495" y="8438"/>
                  </a:cubicBezTo>
                  <a:cubicBezTo>
                    <a:pt x="69866" y="10581"/>
                    <a:pt x="65265" y="14524"/>
                    <a:pt x="62798" y="14667"/>
                  </a:cubicBezTo>
                  <a:cubicBezTo>
                    <a:pt x="61274" y="34651"/>
                    <a:pt x="45272" y="25650"/>
                    <a:pt x="41005" y="43566"/>
                  </a:cubicBezTo>
                  <a:cubicBezTo>
                    <a:pt x="38824" y="54615"/>
                    <a:pt x="45558" y="44490"/>
                    <a:pt x="47539" y="4626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5" name="任意多边形: 形状 565"/>
            <p:cNvSpPr/>
            <p:nvPr>
              <p:custDataLst>
                <p:tags r:id="rId36"/>
              </p:custDataLst>
            </p:nvPr>
          </p:nvSpPr>
          <p:spPr>
            <a:xfrm>
              <a:off x="8263099" y="839222"/>
              <a:ext cx="9525" cy="9525"/>
            </a:xfrm>
            <a:custGeom>
              <a:gdLst>
                <a:gd name="connsiteX0" fmla="*/ 7182 w 9525"/>
                <a:gd name="connsiteY0" fmla="*/ 9944 h 9525"/>
                <a:gd name="connsiteX1" fmla="*/ 7382 w 9525"/>
                <a:gd name="connsiteY1" fmla="*/ 7144 h 9525"/>
                <a:gd name="connsiteX2" fmla="*/ 7182 w 9525"/>
                <a:gd name="connsiteY2" fmla="*/ 99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82" y="9944"/>
                  </a:moveTo>
                  <a:cubicBezTo>
                    <a:pt x="7402" y="8858"/>
                    <a:pt x="7449" y="7925"/>
                    <a:pt x="7382" y="7144"/>
                  </a:cubicBezTo>
                  <a:cubicBezTo>
                    <a:pt x="7173" y="8049"/>
                    <a:pt x="7087" y="8963"/>
                    <a:pt x="7182" y="9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6" name="任意多边形: 形状 566"/>
            <p:cNvSpPr/>
            <p:nvPr>
              <p:custDataLst>
                <p:tags r:id="rId37"/>
              </p:custDataLst>
            </p:nvPr>
          </p:nvSpPr>
          <p:spPr>
            <a:xfrm>
              <a:off x="8222599" y="1110075"/>
              <a:ext cx="9525" cy="19050"/>
            </a:xfrm>
            <a:custGeom>
              <a:gdLst>
                <a:gd name="connsiteX0" fmla="*/ 7144 w 9525"/>
                <a:gd name="connsiteY0" fmla="*/ 7144 h 19050"/>
                <a:gd name="connsiteX1" fmla="*/ 8744 w 9525"/>
                <a:gd name="connsiteY1" fmla="*/ 11849 h 19050"/>
                <a:gd name="connsiteX2" fmla="*/ 7144 w 9525"/>
                <a:gd name="connsiteY2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7144" y="7144"/>
                  </a:moveTo>
                  <a:cubicBezTo>
                    <a:pt x="7496" y="8420"/>
                    <a:pt x="7830" y="9954"/>
                    <a:pt x="8744" y="11849"/>
                  </a:cubicBezTo>
                  <a:cubicBezTo>
                    <a:pt x="10487" y="13059"/>
                    <a:pt x="8639" y="10830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7" name="任意多边形: 形状 567"/>
            <p:cNvSpPr/>
            <p:nvPr>
              <p:custDataLst>
                <p:tags r:id="rId38"/>
              </p:custDataLst>
            </p:nvPr>
          </p:nvSpPr>
          <p:spPr>
            <a:xfrm>
              <a:off x="8272291" y="821421"/>
              <a:ext cx="9525" cy="9525"/>
            </a:xfrm>
            <a:custGeom>
              <a:gdLst>
                <a:gd name="connsiteX0" fmla="*/ 7229 w 9525"/>
                <a:gd name="connsiteY0" fmla="*/ 7152 h 9525"/>
                <a:gd name="connsiteX1" fmla="*/ 7153 w 9525"/>
                <a:gd name="connsiteY1" fmla="*/ 7152 h 9525"/>
                <a:gd name="connsiteX2" fmla="*/ 7144 w 9525"/>
                <a:gd name="connsiteY2" fmla="*/ 7295 h 9525"/>
                <a:gd name="connsiteX3" fmla="*/ 7229 w 9525"/>
                <a:gd name="connsiteY3" fmla="*/ 715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229" y="7152"/>
                  </a:moveTo>
                  <a:cubicBezTo>
                    <a:pt x="7229" y="7152"/>
                    <a:pt x="7201" y="7133"/>
                    <a:pt x="7153" y="7152"/>
                  </a:cubicBezTo>
                  <a:cubicBezTo>
                    <a:pt x="7153" y="7152"/>
                    <a:pt x="7153" y="7228"/>
                    <a:pt x="7144" y="7295"/>
                  </a:cubicBezTo>
                  <a:cubicBezTo>
                    <a:pt x="7172" y="7238"/>
                    <a:pt x="7229" y="7152"/>
                    <a:pt x="7229" y="715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8" name="任意多边形: 形状 568"/>
            <p:cNvSpPr/>
            <p:nvPr>
              <p:custDataLst>
                <p:tags r:id="rId39"/>
              </p:custDataLst>
            </p:nvPr>
          </p:nvSpPr>
          <p:spPr>
            <a:xfrm>
              <a:off x="8264547" y="807846"/>
              <a:ext cx="9525" cy="9525"/>
            </a:xfrm>
            <a:custGeom>
              <a:gdLst>
                <a:gd name="connsiteX0" fmla="*/ 10154 w 9525"/>
                <a:gd name="connsiteY0" fmla="*/ 7144 h 9525"/>
                <a:gd name="connsiteX1" fmla="*/ 7144 w 9525"/>
                <a:gd name="connsiteY1" fmla="*/ 10916 h 9525"/>
                <a:gd name="connsiteX2" fmla="*/ 9468 w 9525"/>
                <a:gd name="connsiteY2" fmla="*/ 11497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10154" y="7144"/>
                  </a:moveTo>
                  <a:lnTo>
                    <a:pt x="7144" y="10916"/>
                  </a:lnTo>
                  <a:lnTo>
                    <a:pt x="9468" y="114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9" name="任意多边形: 形状 569"/>
            <p:cNvSpPr/>
            <p:nvPr>
              <p:custDataLst>
                <p:tags r:id="rId40"/>
              </p:custDataLst>
            </p:nvPr>
          </p:nvSpPr>
          <p:spPr>
            <a:xfrm>
              <a:off x="8235048" y="1158261"/>
              <a:ext cx="9525" cy="9525"/>
            </a:xfrm>
            <a:custGeom>
              <a:gdLst>
                <a:gd name="connsiteX0" fmla="*/ 7144 w 9525"/>
                <a:gd name="connsiteY0" fmla="*/ 8173 h 9525"/>
                <a:gd name="connsiteX1" fmla="*/ 9449 w 9525"/>
                <a:gd name="connsiteY1" fmla="*/ 7154 h 9525"/>
                <a:gd name="connsiteX2" fmla="*/ 7144 w 9525"/>
                <a:gd name="connsiteY2" fmla="*/ 8173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8173"/>
                  </a:moveTo>
                  <a:lnTo>
                    <a:pt x="9449" y="7154"/>
                  </a:lnTo>
                  <a:cubicBezTo>
                    <a:pt x="8544" y="7097"/>
                    <a:pt x="7715" y="7268"/>
                    <a:pt x="7144" y="8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0" name="任意多边形: 形状 570"/>
            <p:cNvSpPr/>
            <p:nvPr>
              <p:custDataLst>
                <p:tags r:id="rId41"/>
              </p:custDataLst>
            </p:nvPr>
          </p:nvSpPr>
          <p:spPr>
            <a:xfrm>
              <a:off x="8312610" y="1269037"/>
              <a:ext cx="9525" cy="9525"/>
            </a:xfrm>
            <a:custGeom>
              <a:gdLst>
                <a:gd name="connsiteX0" fmla="*/ 9287 w 9525"/>
                <a:gd name="connsiteY0" fmla="*/ 9268 h 9525"/>
                <a:gd name="connsiteX1" fmla="*/ 7144 w 9525"/>
                <a:gd name="connsiteY1" fmla="*/ 7144 h 9525"/>
                <a:gd name="connsiteX2" fmla="*/ 9287 w 9525"/>
                <a:gd name="connsiteY2" fmla="*/ 9268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9287" y="9268"/>
                  </a:moveTo>
                  <a:lnTo>
                    <a:pt x="7144" y="7144"/>
                  </a:lnTo>
                  <a:cubicBezTo>
                    <a:pt x="7572" y="8087"/>
                    <a:pt x="8411" y="8753"/>
                    <a:pt x="9287" y="92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1" name="任意多边形: 形状 571"/>
            <p:cNvSpPr/>
            <p:nvPr>
              <p:custDataLst>
                <p:tags r:id="rId42"/>
              </p:custDataLst>
            </p:nvPr>
          </p:nvSpPr>
          <p:spPr>
            <a:xfrm>
              <a:off x="8221951" y="1120323"/>
              <a:ext cx="447675" cy="247650"/>
            </a:xfrm>
            <a:custGeom>
              <a:gdLst>
                <a:gd name="connsiteX0" fmla="*/ 406994 w 447675"/>
                <a:gd name="connsiteY0" fmla="*/ 241079 h 247650"/>
                <a:gd name="connsiteX1" fmla="*/ 431692 w 447675"/>
                <a:gd name="connsiteY1" fmla="*/ 227801 h 247650"/>
                <a:gd name="connsiteX2" fmla="*/ 431749 w 447675"/>
                <a:gd name="connsiteY2" fmla="*/ 230411 h 247650"/>
                <a:gd name="connsiteX3" fmla="*/ 438674 w 447675"/>
                <a:gd name="connsiteY3" fmla="*/ 218485 h 247650"/>
                <a:gd name="connsiteX4" fmla="*/ 437055 w 447675"/>
                <a:gd name="connsiteY4" fmla="*/ 221181 h 247650"/>
                <a:gd name="connsiteX5" fmla="*/ 419757 w 447675"/>
                <a:gd name="connsiteY5" fmla="*/ 219600 h 247650"/>
                <a:gd name="connsiteX6" fmla="*/ 408413 w 447675"/>
                <a:gd name="connsiteY6" fmla="*/ 228182 h 247650"/>
                <a:gd name="connsiteX7" fmla="*/ 396850 w 447675"/>
                <a:gd name="connsiteY7" fmla="*/ 232906 h 247650"/>
                <a:gd name="connsiteX8" fmla="*/ 394021 w 447675"/>
                <a:gd name="connsiteY8" fmla="*/ 229115 h 247650"/>
                <a:gd name="connsiteX9" fmla="*/ 376114 w 447675"/>
                <a:gd name="connsiteY9" fmla="*/ 239488 h 247650"/>
                <a:gd name="connsiteX10" fmla="*/ 358864 w 447675"/>
                <a:gd name="connsiteY10" fmla="*/ 234268 h 247650"/>
                <a:gd name="connsiteX11" fmla="*/ 334013 w 447675"/>
                <a:gd name="connsiteY11" fmla="*/ 233944 h 247650"/>
                <a:gd name="connsiteX12" fmla="*/ 302895 w 447675"/>
                <a:gd name="connsiteY12" fmla="*/ 235697 h 247650"/>
                <a:gd name="connsiteX13" fmla="*/ 295827 w 447675"/>
                <a:gd name="connsiteY13" fmla="*/ 228753 h 247650"/>
                <a:gd name="connsiteX14" fmla="*/ 278482 w 447675"/>
                <a:gd name="connsiteY14" fmla="*/ 229591 h 247650"/>
                <a:gd name="connsiteX15" fmla="*/ 261357 w 447675"/>
                <a:gd name="connsiteY15" fmla="*/ 231592 h 247650"/>
                <a:gd name="connsiteX16" fmla="*/ 244621 w 447675"/>
                <a:gd name="connsiteY16" fmla="*/ 224838 h 247650"/>
                <a:gd name="connsiteX17" fmla="*/ 249060 w 447675"/>
                <a:gd name="connsiteY17" fmla="*/ 224057 h 247650"/>
                <a:gd name="connsiteX18" fmla="*/ 233839 w 447675"/>
                <a:gd name="connsiteY18" fmla="*/ 219047 h 247650"/>
                <a:gd name="connsiteX19" fmla="*/ 221409 w 447675"/>
                <a:gd name="connsiteY19" fmla="*/ 222562 h 247650"/>
                <a:gd name="connsiteX20" fmla="*/ 207778 w 447675"/>
                <a:gd name="connsiteY20" fmla="*/ 207389 h 247650"/>
                <a:gd name="connsiteX21" fmla="*/ 189709 w 447675"/>
                <a:gd name="connsiteY21" fmla="*/ 206389 h 247650"/>
                <a:gd name="connsiteX22" fmla="*/ 192576 w 447675"/>
                <a:gd name="connsiteY22" fmla="*/ 212408 h 247650"/>
                <a:gd name="connsiteX23" fmla="*/ 177946 w 447675"/>
                <a:gd name="connsiteY23" fmla="*/ 207608 h 247650"/>
                <a:gd name="connsiteX24" fmla="*/ 163278 w 447675"/>
                <a:gd name="connsiteY24" fmla="*/ 204112 h 247650"/>
                <a:gd name="connsiteX25" fmla="*/ 167945 w 447675"/>
                <a:gd name="connsiteY25" fmla="*/ 199845 h 247650"/>
                <a:gd name="connsiteX26" fmla="*/ 192157 w 447675"/>
                <a:gd name="connsiteY26" fmla="*/ 202950 h 247650"/>
                <a:gd name="connsiteX27" fmla="*/ 151933 w 447675"/>
                <a:gd name="connsiteY27" fmla="*/ 184748 h 247650"/>
                <a:gd name="connsiteX28" fmla="*/ 152352 w 447675"/>
                <a:gd name="connsiteY28" fmla="*/ 180109 h 247650"/>
                <a:gd name="connsiteX29" fmla="*/ 122806 w 447675"/>
                <a:gd name="connsiteY29" fmla="*/ 163555 h 247650"/>
                <a:gd name="connsiteX30" fmla="*/ 127121 w 447675"/>
                <a:gd name="connsiteY30" fmla="*/ 162031 h 247650"/>
                <a:gd name="connsiteX31" fmla="*/ 113281 w 447675"/>
                <a:gd name="connsiteY31" fmla="*/ 152163 h 247650"/>
                <a:gd name="connsiteX32" fmla="*/ 97365 w 447675"/>
                <a:gd name="connsiteY32" fmla="*/ 137351 h 247650"/>
                <a:gd name="connsiteX33" fmla="*/ 94898 w 447675"/>
                <a:gd name="connsiteY33" fmla="*/ 141295 h 247650"/>
                <a:gd name="connsiteX34" fmla="*/ 74686 w 447675"/>
                <a:gd name="connsiteY34" fmla="*/ 116358 h 247650"/>
                <a:gd name="connsiteX35" fmla="*/ 54540 w 447675"/>
                <a:gd name="connsiteY35" fmla="*/ 106328 h 247650"/>
                <a:gd name="connsiteX36" fmla="*/ 57855 w 447675"/>
                <a:gd name="connsiteY36" fmla="*/ 101118 h 247650"/>
                <a:gd name="connsiteX37" fmla="*/ 79448 w 447675"/>
                <a:gd name="connsiteY37" fmla="*/ 114072 h 247650"/>
                <a:gd name="connsiteX38" fmla="*/ 57569 w 447675"/>
                <a:gd name="connsiteY38" fmla="*/ 92108 h 247650"/>
                <a:gd name="connsiteX39" fmla="*/ 63275 w 447675"/>
                <a:gd name="connsiteY39" fmla="*/ 91774 h 247650"/>
                <a:gd name="connsiteX40" fmla="*/ 53111 w 447675"/>
                <a:gd name="connsiteY40" fmla="*/ 84916 h 247650"/>
                <a:gd name="connsiteX41" fmla="*/ 45520 w 447675"/>
                <a:gd name="connsiteY41" fmla="*/ 75629 h 247650"/>
                <a:gd name="connsiteX42" fmla="*/ 49149 w 447675"/>
                <a:gd name="connsiteY42" fmla="*/ 74896 h 247650"/>
                <a:gd name="connsiteX43" fmla="*/ 39662 w 447675"/>
                <a:gd name="connsiteY43" fmla="*/ 57675 h 247650"/>
                <a:gd name="connsiteX44" fmla="*/ 32023 w 447675"/>
                <a:gd name="connsiteY44" fmla="*/ 39158 h 247650"/>
                <a:gd name="connsiteX45" fmla="*/ 27975 w 447675"/>
                <a:gd name="connsiteY45" fmla="*/ 30347 h 247650"/>
                <a:gd name="connsiteX46" fmla="*/ 24336 w 447675"/>
                <a:gd name="connsiteY46" fmla="*/ 21794 h 247650"/>
                <a:gd name="connsiteX47" fmla="*/ 15192 w 447675"/>
                <a:gd name="connsiteY47" fmla="*/ 7183 h 247650"/>
                <a:gd name="connsiteX48" fmla="*/ 7144 w 447675"/>
                <a:gd name="connsiteY48" fmla="*/ 19813 h 247650"/>
                <a:gd name="connsiteX49" fmla="*/ 17269 w 447675"/>
                <a:gd name="connsiteY49" fmla="*/ 32833 h 247650"/>
                <a:gd name="connsiteX50" fmla="*/ 27613 w 447675"/>
                <a:gd name="connsiteY50" fmla="*/ 42920 h 247650"/>
                <a:gd name="connsiteX51" fmla="*/ 22574 w 447675"/>
                <a:gd name="connsiteY51" fmla="*/ 45111 h 247650"/>
                <a:gd name="connsiteX52" fmla="*/ 33766 w 447675"/>
                <a:gd name="connsiteY52" fmla="*/ 47750 h 247650"/>
                <a:gd name="connsiteX53" fmla="*/ 38586 w 447675"/>
                <a:gd name="connsiteY53" fmla="*/ 61570 h 247650"/>
                <a:gd name="connsiteX54" fmla="*/ 26070 w 447675"/>
                <a:gd name="connsiteY54" fmla="*/ 61313 h 247650"/>
                <a:gd name="connsiteX55" fmla="*/ 32137 w 447675"/>
                <a:gd name="connsiteY55" fmla="*/ 66952 h 247650"/>
                <a:gd name="connsiteX56" fmla="*/ 29670 w 447675"/>
                <a:gd name="connsiteY56" fmla="*/ 70943 h 247650"/>
                <a:gd name="connsiteX57" fmla="*/ 48892 w 447675"/>
                <a:gd name="connsiteY57" fmla="*/ 100747 h 247650"/>
                <a:gd name="connsiteX58" fmla="*/ 46806 w 447675"/>
                <a:gd name="connsiteY58" fmla="*/ 97099 h 247650"/>
                <a:gd name="connsiteX59" fmla="*/ 44958 w 447675"/>
                <a:gd name="connsiteY59" fmla="*/ 93298 h 247650"/>
                <a:gd name="connsiteX60" fmla="*/ 52892 w 447675"/>
                <a:gd name="connsiteY60" fmla="*/ 98089 h 247650"/>
                <a:gd name="connsiteX61" fmla="*/ 56702 w 447675"/>
                <a:gd name="connsiteY61" fmla="*/ 112929 h 247650"/>
                <a:gd name="connsiteX62" fmla="*/ 74981 w 447675"/>
                <a:gd name="connsiteY62" fmla="*/ 122911 h 247650"/>
                <a:gd name="connsiteX63" fmla="*/ 79829 w 447675"/>
                <a:gd name="connsiteY63" fmla="*/ 140723 h 247650"/>
                <a:gd name="connsiteX64" fmla="*/ 96803 w 447675"/>
                <a:gd name="connsiteY64" fmla="*/ 150153 h 247650"/>
                <a:gd name="connsiteX65" fmla="*/ 103365 w 447675"/>
                <a:gd name="connsiteY65" fmla="*/ 159668 h 247650"/>
                <a:gd name="connsiteX66" fmla="*/ 99984 w 447675"/>
                <a:gd name="connsiteY66" fmla="*/ 158001 h 247650"/>
                <a:gd name="connsiteX67" fmla="*/ 103375 w 447675"/>
                <a:gd name="connsiteY67" fmla="*/ 161402 h 247650"/>
                <a:gd name="connsiteX68" fmla="*/ 101860 w 447675"/>
                <a:gd name="connsiteY68" fmla="*/ 161821 h 247650"/>
                <a:gd name="connsiteX69" fmla="*/ 110023 w 447675"/>
                <a:gd name="connsiteY69" fmla="*/ 167517 h 247650"/>
                <a:gd name="connsiteX70" fmla="*/ 104480 w 447675"/>
                <a:gd name="connsiteY70" fmla="*/ 165460 h 247650"/>
                <a:gd name="connsiteX71" fmla="*/ 129731 w 447675"/>
                <a:gd name="connsiteY71" fmla="*/ 181195 h 247650"/>
                <a:gd name="connsiteX72" fmla="*/ 144923 w 447675"/>
                <a:gd name="connsiteY72" fmla="*/ 180671 h 247650"/>
                <a:gd name="connsiteX73" fmla="*/ 151000 w 447675"/>
                <a:gd name="connsiteY73" fmla="*/ 192377 h 247650"/>
                <a:gd name="connsiteX74" fmla="*/ 167002 w 447675"/>
                <a:gd name="connsiteY74" fmla="*/ 200369 h 247650"/>
                <a:gd name="connsiteX75" fmla="*/ 156181 w 447675"/>
                <a:gd name="connsiteY75" fmla="*/ 201969 h 247650"/>
                <a:gd name="connsiteX76" fmla="*/ 182223 w 447675"/>
                <a:gd name="connsiteY76" fmla="*/ 211923 h 247650"/>
                <a:gd name="connsiteX77" fmla="*/ 182432 w 447675"/>
                <a:gd name="connsiteY77" fmla="*/ 216647 h 247650"/>
                <a:gd name="connsiteX78" fmla="*/ 195177 w 447675"/>
                <a:gd name="connsiteY78" fmla="*/ 220743 h 247650"/>
                <a:gd name="connsiteX79" fmla="*/ 196291 w 447675"/>
                <a:gd name="connsiteY79" fmla="*/ 217028 h 247650"/>
                <a:gd name="connsiteX80" fmla="*/ 219218 w 447675"/>
                <a:gd name="connsiteY80" fmla="*/ 231630 h 247650"/>
                <a:gd name="connsiteX81" fmla="*/ 230696 w 447675"/>
                <a:gd name="connsiteY81" fmla="*/ 228058 h 247650"/>
                <a:gd name="connsiteX82" fmla="*/ 250269 w 447675"/>
                <a:gd name="connsiteY82" fmla="*/ 236373 h 247650"/>
                <a:gd name="connsiteX83" fmla="*/ 270586 w 447675"/>
                <a:gd name="connsiteY83" fmla="*/ 233011 h 247650"/>
                <a:gd name="connsiteX84" fmla="*/ 281388 w 447675"/>
                <a:gd name="connsiteY84" fmla="*/ 238097 h 247650"/>
                <a:gd name="connsiteX85" fmla="*/ 275901 w 447675"/>
                <a:gd name="connsiteY85" fmla="*/ 239945 h 247650"/>
                <a:gd name="connsiteX86" fmla="*/ 295142 w 447675"/>
                <a:gd name="connsiteY86" fmla="*/ 241221 h 247650"/>
                <a:gd name="connsiteX87" fmla="*/ 304914 w 447675"/>
                <a:gd name="connsiteY87" fmla="*/ 247956 h 247650"/>
                <a:gd name="connsiteX88" fmla="*/ 332270 w 447675"/>
                <a:gd name="connsiteY88" fmla="*/ 247670 h 247650"/>
                <a:gd name="connsiteX89" fmla="*/ 351777 w 447675"/>
                <a:gd name="connsiteY89" fmla="*/ 242498 h 247650"/>
                <a:gd name="connsiteX90" fmla="*/ 339814 w 447675"/>
                <a:gd name="connsiteY90" fmla="*/ 241707 h 247650"/>
                <a:gd name="connsiteX91" fmla="*/ 323974 w 447675"/>
                <a:gd name="connsiteY91" fmla="*/ 240097 h 247650"/>
                <a:gd name="connsiteX92" fmla="*/ 328841 w 447675"/>
                <a:gd name="connsiteY92" fmla="*/ 235897 h 247650"/>
                <a:gd name="connsiteX93" fmla="*/ 342529 w 447675"/>
                <a:gd name="connsiteY93" fmla="*/ 238069 h 247650"/>
                <a:gd name="connsiteX94" fmla="*/ 356311 w 447675"/>
                <a:gd name="connsiteY94" fmla="*/ 237811 h 247650"/>
                <a:gd name="connsiteX95" fmla="*/ 355359 w 447675"/>
                <a:gd name="connsiteY95" fmla="*/ 246184 h 247650"/>
                <a:gd name="connsiteX96" fmla="*/ 369627 w 447675"/>
                <a:gd name="connsiteY96" fmla="*/ 247432 h 247650"/>
                <a:gd name="connsiteX97" fmla="*/ 382676 w 447675"/>
                <a:gd name="connsiteY97" fmla="*/ 243184 h 247650"/>
                <a:gd name="connsiteX98" fmla="*/ 406994 w 447675"/>
                <a:gd name="connsiteY98" fmla="*/ 241079 h 247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</a:cxnLst>
              <a:rect l="l" t="t" r="r" b="b"/>
              <a:pathLst>
                <a:path w="447675" h="247650">
                  <a:moveTo>
                    <a:pt x="406994" y="241079"/>
                  </a:moveTo>
                  <a:cubicBezTo>
                    <a:pt x="415519" y="238259"/>
                    <a:pt x="426501" y="233173"/>
                    <a:pt x="431692" y="227801"/>
                  </a:cubicBezTo>
                  <a:lnTo>
                    <a:pt x="431749" y="230411"/>
                  </a:lnTo>
                  <a:cubicBezTo>
                    <a:pt x="436083" y="228134"/>
                    <a:pt x="449294" y="220219"/>
                    <a:pt x="438674" y="218485"/>
                  </a:cubicBezTo>
                  <a:lnTo>
                    <a:pt x="437055" y="221181"/>
                  </a:lnTo>
                  <a:cubicBezTo>
                    <a:pt x="427511" y="227524"/>
                    <a:pt x="428225" y="219104"/>
                    <a:pt x="419757" y="219600"/>
                  </a:cubicBezTo>
                  <a:cubicBezTo>
                    <a:pt x="415023" y="221409"/>
                    <a:pt x="411766" y="225124"/>
                    <a:pt x="408413" y="228182"/>
                  </a:cubicBezTo>
                  <a:cubicBezTo>
                    <a:pt x="405022" y="230973"/>
                    <a:pt x="401574" y="233344"/>
                    <a:pt x="396850" y="232906"/>
                  </a:cubicBezTo>
                  <a:cubicBezTo>
                    <a:pt x="392925" y="233820"/>
                    <a:pt x="393163" y="231182"/>
                    <a:pt x="394021" y="229115"/>
                  </a:cubicBezTo>
                  <a:cubicBezTo>
                    <a:pt x="384972" y="229782"/>
                    <a:pt x="382362" y="237611"/>
                    <a:pt x="376114" y="239488"/>
                  </a:cubicBezTo>
                  <a:cubicBezTo>
                    <a:pt x="373837" y="230020"/>
                    <a:pt x="367132" y="231658"/>
                    <a:pt x="358864" y="234268"/>
                  </a:cubicBezTo>
                  <a:cubicBezTo>
                    <a:pt x="350653" y="236754"/>
                    <a:pt x="340652" y="240821"/>
                    <a:pt x="334013" y="233944"/>
                  </a:cubicBezTo>
                  <a:cubicBezTo>
                    <a:pt x="325422" y="234897"/>
                    <a:pt x="314144" y="233154"/>
                    <a:pt x="302895" y="235697"/>
                  </a:cubicBezTo>
                  <a:cubicBezTo>
                    <a:pt x="309172" y="231830"/>
                    <a:pt x="292760" y="233744"/>
                    <a:pt x="295827" y="228753"/>
                  </a:cubicBezTo>
                  <a:cubicBezTo>
                    <a:pt x="293580" y="234049"/>
                    <a:pt x="285912" y="231611"/>
                    <a:pt x="278482" y="229591"/>
                  </a:cubicBezTo>
                  <a:cubicBezTo>
                    <a:pt x="270958" y="227915"/>
                    <a:pt x="264014" y="224753"/>
                    <a:pt x="261357" y="231592"/>
                  </a:cubicBezTo>
                  <a:cubicBezTo>
                    <a:pt x="247812" y="224029"/>
                    <a:pt x="260490" y="232335"/>
                    <a:pt x="244621" y="224838"/>
                  </a:cubicBezTo>
                  <a:cubicBezTo>
                    <a:pt x="245107" y="223333"/>
                    <a:pt x="247879" y="224048"/>
                    <a:pt x="249060" y="224057"/>
                  </a:cubicBezTo>
                  <a:cubicBezTo>
                    <a:pt x="243345" y="219657"/>
                    <a:pt x="237125" y="227239"/>
                    <a:pt x="233839" y="219047"/>
                  </a:cubicBezTo>
                  <a:cubicBezTo>
                    <a:pt x="221294" y="213323"/>
                    <a:pt x="230467" y="221838"/>
                    <a:pt x="221409" y="222562"/>
                  </a:cubicBezTo>
                  <a:cubicBezTo>
                    <a:pt x="208369" y="215914"/>
                    <a:pt x="212760" y="215837"/>
                    <a:pt x="207778" y="207389"/>
                  </a:cubicBezTo>
                  <a:cubicBezTo>
                    <a:pt x="203959" y="212989"/>
                    <a:pt x="197568" y="206331"/>
                    <a:pt x="189709" y="206389"/>
                  </a:cubicBezTo>
                  <a:cubicBezTo>
                    <a:pt x="191138" y="207436"/>
                    <a:pt x="199520" y="212942"/>
                    <a:pt x="192576" y="212408"/>
                  </a:cubicBezTo>
                  <a:cubicBezTo>
                    <a:pt x="185137" y="208236"/>
                    <a:pt x="181594" y="207751"/>
                    <a:pt x="177946" y="207608"/>
                  </a:cubicBezTo>
                  <a:cubicBezTo>
                    <a:pt x="174241" y="207579"/>
                    <a:pt x="170640" y="207598"/>
                    <a:pt x="163278" y="204112"/>
                  </a:cubicBezTo>
                  <a:cubicBezTo>
                    <a:pt x="160030" y="193501"/>
                    <a:pt x="177079" y="212246"/>
                    <a:pt x="167945" y="199845"/>
                  </a:cubicBezTo>
                  <a:cubicBezTo>
                    <a:pt x="178060" y="202407"/>
                    <a:pt x="185118" y="205284"/>
                    <a:pt x="192157" y="202950"/>
                  </a:cubicBezTo>
                  <a:cubicBezTo>
                    <a:pt x="180118" y="197416"/>
                    <a:pt x="166164" y="189663"/>
                    <a:pt x="151933" y="184748"/>
                  </a:cubicBezTo>
                  <a:cubicBezTo>
                    <a:pt x="145580" y="179718"/>
                    <a:pt x="157372" y="183967"/>
                    <a:pt x="152352" y="180109"/>
                  </a:cubicBezTo>
                  <a:cubicBezTo>
                    <a:pt x="142685" y="169222"/>
                    <a:pt x="130169" y="173061"/>
                    <a:pt x="122806" y="163555"/>
                  </a:cubicBezTo>
                  <a:lnTo>
                    <a:pt x="127121" y="162031"/>
                  </a:lnTo>
                  <a:cubicBezTo>
                    <a:pt x="122568" y="162116"/>
                    <a:pt x="118253" y="157297"/>
                    <a:pt x="113281" y="152163"/>
                  </a:cubicBezTo>
                  <a:cubicBezTo>
                    <a:pt x="108442" y="146857"/>
                    <a:pt x="102946" y="141199"/>
                    <a:pt x="97365" y="137351"/>
                  </a:cubicBezTo>
                  <a:cubicBezTo>
                    <a:pt x="97136" y="139971"/>
                    <a:pt x="96984" y="141723"/>
                    <a:pt x="94898" y="141295"/>
                  </a:cubicBezTo>
                  <a:cubicBezTo>
                    <a:pt x="101994" y="134808"/>
                    <a:pt x="78562" y="130808"/>
                    <a:pt x="74686" y="116358"/>
                  </a:cubicBezTo>
                  <a:cubicBezTo>
                    <a:pt x="70676" y="121121"/>
                    <a:pt x="60103" y="112720"/>
                    <a:pt x="54540" y="106328"/>
                  </a:cubicBezTo>
                  <a:cubicBezTo>
                    <a:pt x="54121" y="102976"/>
                    <a:pt x="56540" y="102023"/>
                    <a:pt x="57855" y="101118"/>
                  </a:cubicBezTo>
                  <a:cubicBezTo>
                    <a:pt x="63141" y="114082"/>
                    <a:pt x="70952" y="107662"/>
                    <a:pt x="79448" y="114072"/>
                  </a:cubicBezTo>
                  <a:cubicBezTo>
                    <a:pt x="71657" y="109176"/>
                    <a:pt x="65780" y="95641"/>
                    <a:pt x="57569" y="92108"/>
                  </a:cubicBezTo>
                  <a:lnTo>
                    <a:pt x="63275" y="91774"/>
                  </a:lnTo>
                  <a:cubicBezTo>
                    <a:pt x="59874" y="86850"/>
                    <a:pt x="56378" y="86050"/>
                    <a:pt x="53111" y="84916"/>
                  </a:cubicBezTo>
                  <a:cubicBezTo>
                    <a:pt x="49844" y="83802"/>
                    <a:pt x="46882" y="82287"/>
                    <a:pt x="45520" y="75629"/>
                  </a:cubicBezTo>
                  <a:lnTo>
                    <a:pt x="49149" y="74896"/>
                  </a:lnTo>
                  <a:cubicBezTo>
                    <a:pt x="45844" y="69467"/>
                    <a:pt x="42329" y="63818"/>
                    <a:pt x="39662" y="57675"/>
                  </a:cubicBezTo>
                  <a:cubicBezTo>
                    <a:pt x="37109" y="51493"/>
                    <a:pt x="34538" y="45245"/>
                    <a:pt x="32023" y="39158"/>
                  </a:cubicBezTo>
                  <a:cubicBezTo>
                    <a:pt x="30718" y="36148"/>
                    <a:pt x="29375" y="33195"/>
                    <a:pt x="27975" y="30347"/>
                  </a:cubicBezTo>
                  <a:cubicBezTo>
                    <a:pt x="26727" y="27433"/>
                    <a:pt x="25641" y="24518"/>
                    <a:pt x="24336" y="21794"/>
                  </a:cubicBezTo>
                  <a:cubicBezTo>
                    <a:pt x="21774" y="16317"/>
                    <a:pt x="18812" y="11364"/>
                    <a:pt x="15192" y="7183"/>
                  </a:cubicBezTo>
                  <a:cubicBezTo>
                    <a:pt x="11792" y="6373"/>
                    <a:pt x="9011" y="18460"/>
                    <a:pt x="7144" y="19813"/>
                  </a:cubicBezTo>
                  <a:cubicBezTo>
                    <a:pt x="10478" y="25328"/>
                    <a:pt x="13954" y="29300"/>
                    <a:pt x="17269" y="32833"/>
                  </a:cubicBezTo>
                  <a:cubicBezTo>
                    <a:pt x="20784" y="36291"/>
                    <a:pt x="24470" y="39196"/>
                    <a:pt x="27613" y="42920"/>
                  </a:cubicBezTo>
                  <a:lnTo>
                    <a:pt x="22574" y="45111"/>
                  </a:lnTo>
                  <a:cubicBezTo>
                    <a:pt x="26946" y="45521"/>
                    <a:pt x="33814" y="54665"/>
                    <a:pt x="33766" y="47750"/>
                  </a:cubicBezTo>
                  <a:cubicBezTo>
                    <a:pt x="39576" y="53284"/>
                    <a:pt x="31937" y="55160"/>
                    <a:pt x="38586" y="61570"/>
                  </a:cubicBezTo>
                  <a:cubicBezTo>
                    <a:pt x="33185" y="63694"/>
                    <a:pt x="30366" y="59180"/>
                    <a:pt x="26070" y="61313"/>
                  </a:cubicBezTo>
                  <a:cubicBezTo>
                    <a:pt x="26070" y="61313"/>
                    <a:pt x="31956" y="67066"/>
                    <a:pt x="32137" y="66952"/>
                  </a:cubicBezTo>
                  <a:cubicBezTo>
                    <a:pt x="28889" y="65904"/>
                    <a:pt x="32871" y="71905"/>
                    <a:pt x="29670" y="70943"/>
                  </a:cubicBezTo>
                  <a:cubicBezTo>
                    <a:pt x="43377" y="79735"/>
                    <a:pt x="37548" y="90003"/>
                    <a:pt x="48892" y="100747"/>
                  </a:cubicBezTo>
                  <a:cubicBezTo>
                    <a:pt x="48892" y="100747"/>
                    <a:pt x="47844" y="98918"/>
                    <a:pt x="46806" y="97099"/>
                  </a:cubicBezTo>
                  <a:cubicBezTo>
                    <a:pt x="45749" y="95289"/>
                    <a:pt x="44958" y="93298"/>
                    <a:pt x="44958" y="93298"/>
                  </a:cubicBezTo>
                  <a:cubicBezTo>
                    <a:pt x="47568" y="91650"/>
                    <a:pt x="49882" y="95813"/>
                    <a:pt x="52892" y="98089"/>
                  </a:cubicBezTo>
                  <a:cubicBezTo>
                    <a:pt x="51654" y="103919"/>
                    <a:pt x="53626" y="105538"/>
                    <a:pt x="56702" y="112929"/>
                  </a:cubicBezTo>
                  <a:cubicBezTo>
                    <a:pt x="62884" y="116644"/>
                    <a:pt x="69028" y="116406"/>
                    <a:pt x="74981" y="122911"/>
                  </a:cubicBezTo>
                  <a:cubicBezTo>
                    <a:pt x="69085" y="125416"/>
                    <a:pt x="82439" y="135999"/>
                    <a:pt x="79829" y="140723"/>
                  </a:cubicBezTo>
                  <a:cubicBezTo>
                    <a:pt x="85439" y="138113"/>
                    <a:pt x="93135" y="152096"/>
                    <a:pt x="96803" y="150153"/>
                  </a:cubicBezTo>
                  <a:cubicBezTo>
                    <a:pt x="101184" y="152467"/>
                    <a:pt x="105527" y="157316"/>
                    <a:pt x="103365" y="159668"/>
                  </a:cubicBezTo>
                  <a:cubicBezTo>
                    <a:pt x="102727" y="159335"/>
                    <a:pt x="101270" y="158821"/>
                    <a:pt x="99984" y="158001"/>
                  </a:cubicBezTo>
                  <a:lnTo>
                    <a:pt x="103375" y="161402"/>
                  </a:lnTo>
                  <a:cubicBezTo>
                    <a:pt x="102575" y="161611"/>
                    <a:pt x="102356" y="162107"/>
                    <a:pt x="101860" y="161821"/>
                  </a:cubicBezTo>
                  <a:cubicBezTo>
                    <a:pt x="104956" y="164821"/>
                    <a:pt x="107880" y="161535"/>
                    <a:pt x="110023" y="167517"/>
                  </a:cubicBezTo>
                  <a:cubicBezTo>
                    <a:pt x="108956" y="168708"/>
                    <a:pt x="106709" y="166669"/>
                    <a:pt x="104480" y="165460"/>
                  </a:cubicBezTo>
                  <a:cubicBezTo>
                    <a:pt x="112214" y="174356"/>
                    <a:pt x="125568" y="171194"/>
                    <a:pt x="129731" y="181195"/>
                  </a:cubicBezTo>
                  <a:cubicBezTo>
                    <a:pt x="132959" y="180052"/>
                    <a:pt x="143523" y="187634"/>
                    <a:pt x="144923" y="180671"/>
                  </a:cubicBezTo>
                  <a:cubicBezTo>
                    <a:pt x="146437" y="184548"/>
                    <a:pt x="142323" y="188234"/>
                    <a:pt x="151000" y="192377"/>
                  </a:cubicBezTo>
                  <a:cubicBezTo>
                    <a:pt x="158534" y="190634"/>
                    <a:pt x="159029" y="199597"/>
                    <a:pt x="167002" y="200369"/>
                  </a:cubicBezTo>
                  <a:cubicBezTo>
                    <a:pt x="155924" y="200264"/>
                    <a:pt x="166221" y="201731"/>
                    <a:pt x="156181" y="201969"/>
                  </a:cubicBezTo>
                  <a:cubicBezTo>
                    <a:pt x="160782" y="207217"/>
                    <a:pt x="172403" y="206522"/>
                    <a:pt x="182223" y="211923"/>
                  </a:cubicBezTo>
                  <a:cubicBezTo>
                    <a:pt x="182699" y="213570"/>
                    <a:pt x="181937" y="214990"/>
                    <a:pt x="182432" y="216647"/>
                  </a:cubicBezTo>
                  <a:cubicBezTo>
                    <a:pt x="187147" y="216809"/>
                    <a:pt x="193338" y="214875"/>
                    <a:pt x="195177" y="220743"/>
                  </a:cubicBezTo>
                  <a:lnTo>
                    <a:pt x="196291" y="217028"/>
                  </a:lnTo>
                  <a:cubicBezTo>
                    <a:pt x="202263" y="222514"/>
                    <a:pt x="212874" y="224781"/>
                    <a:pt x="219218" y="231630"/>
                  </a:cubicBezTo>
                  <a:lnTo>
                    <a:pt x="230696" y="228058"/>
                  </a:lnTo>
                  <a:cubicBezTo>
                    <a:pt x="235401" y="234211"/>
                    <a:pt x="242878" y="236068"/>
                    <a:pt x="250269" y="236373"/>
                  </a:cubicBezTo>
                  <a:cubicBezTo>
                    <a:pt x="257689" y="236640"/>
                    <a:pt x="265090" y="235030"/>
                    <a:pt x="270586" y="233011"/>
                  </a:cubicBezTo>
                  <a:cubicBezTo>
                    <a:pt x="275025" y="234306"/>
                    <a:pt x="281683" y="236440"/>
                    <a:pt x="281388" y="238097"/>
                  </a:cubicBezTo>
                  <a:cubicBezTo>
                    <a:pt x="280226" y="238497"/>
                    <a:pt x="278206" y="239326"/>
                    <a:pt x="275901" y="239945"/>
                  </a:cubicBezTo>
                  <a:cubicBezTo>
                    <a:pt x="282616" y="241259"/>
                    <a:pt x="290465" y="246670"/>
                    <a:pt x="295142" y="241221"/>
                  </a:cubicBezTo>
                  <a:cubicBezTo>
                    <a:pt x="302324" y="240459"/>
                    <a:pt x="299733" y="246155"/>
                    <a:pt x="304914" y="247956"/>
                  </a:cubicBezTo>
                  <a:cubicBezTo>
                    <a:pt x="312553" y="244088"/>
                    <a:pt x="322888" y="246174"/>
                    <a:pt x="332270" y="247670"/>
                  </a:cubicBezTo>
                  <a:cubicBezTo>
                    <a:pt x="341605" y="249508"/>
                    <a:pt x="349844" y="249022"/>
                    <a:pt x="351777" y="242498"/>
                  </a:cubicBezTo>
                  <a:cubicBezTo>
                    <a:pt x="348882" y="242574"/>
                    <a:pt x="344653" y="242298"/>
                    <a:pt x="339814" y="241707"/>
                  </a:cubicBezTo>
                  <a:cubicBezTo>
                    <a:pt x="334966" y="240878"/>
                    <a:pt x="329498" y="240088"/>
                    <a:pt x="323974" y="240097"/>
                  </a:cubicBezTo>
                  <a:cubicBezTo>
                    <a:pt x="326955" y="238659"/>
                    <a:pt x="324803" y="235983"/>
                    <a:pt x="328841" y="235897"/>
                  </a:cubicBezTo>
                  <a:cubicBezTo>
                    <a:pt x="334289" y="235811"/>
                    <a:pt x="338385" y="237297"/>
                    <a:pt x="342529" y="238069"/>
                  </a:cubicBezTo>
                  <a:cubicBezTo>
                    <a:pt x="346672" y="238716"/>
                    <a:pt x="350872" y="239174"/>
                    <a:pt x="356311" y="237811"/>
                  </a:cubicBezTo>
                  <a:lnTo>
                    <a:pt x="355359" y="246184"/>
                  </a:lnTo>
                  <a:cubicBezTo>
                    <a:pt x="360264" y="248041"/>
                    <a:pt x="365055" y="248146"/>
                    <a:pt x="369627" y="247432"/>
                  </a:cubicBezTo>
                  <a:cubicBezTo>
                    <a:pt x="374209" y="246822"/>
                    <a:pt x="378552" y="245174"/>
                    <a:pt x="382676" y="243184"/>
                  </a:cubicBezTo>
                  <a:cubicBezTo>
                    <a:pt x="390973" y="239488"/>
                    <a:pt x="398440" y="236373"/>
                    <a:pt x="406994" y="24107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2" name="任意多边形: 形状 572"/>
            <p:cNvSpPr/>
            <p:nvPr>
              <p:custDataLst>
                <p:tags r:id="rId43"/>
              </p:custDataLst>
            </p:nvPr>
          </p:nvSpPr>
          <p:spPr>
            <a:xfrm>
              <a:off x="8478660" y="1351676"/>
              <a:ext cx="19050" cy="19050"/>
            </a:xfrm>
            <a:custGeom>
              <a:gdLst>
                <a:gd name="connsiteX0" fmla="*/ 7144 w 19050"/>
                <a:gd name="connsiteY0" fmla="*/ 7144 h 19050"/>
                <a:gd name="connsiteX1" fmla="*/ 14268 w 19050"/>
                <a:gd name="connsiteY1" fmla="*/ 13164 h 19050"/>
                <a:gd name="connsiteX2" fmla="*/ 14126 w 19050"/>
                <a:gd name="connsiteY2" fmla="*/ 9525 h 19050"/>
                <a:gd name="connsiteX3" fmla="*/ 7144 w 19050"/>
                <a:gd name="connsiteY3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7144" y="7144"/>
                  </a:moveTo>
                  <a:cubicBezTo>
                    <a:pt x="7144" y="7144"/>
                    <a:pt x="14192" y="13402"/>
                    <a:pt x="14268" y="13164"/>
                  </a:cubicBezTo>
                  <a:lnTo>
                    <a:pt x="14126" y="9525"/>
                  </a:lnTo>
                  <a:cubicBezTo>
                    <a:pt x="11554" y="9554"/>
                    <a:pt x="9058" y="8868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3" name="任意多边形: 形状 573"/>
            <p:cNvSpPr/>
            <p:nvPr>
              <p:custDataLst>
                <p:tags r:id="rId44"/>
              </p:custDataLst>
            </p:nvPr>
          </p:nvSpPr>
          <p:spPr>
            <a:xfrm>
              <a:off x="8485594" y="1352812"/>
              <a:ext cx="19050" cy="9525"/>
            </a:xfrm>
            <a:custGeom>
              <a:gdLst>
                <a:gd name="connsiteX0" fmla="*/ 7201 w 19050"/>
                <a:gd name="connsiteY0" fmla="*/ 8380 h 9525"/>
                <a:gd name="connsiteX1" fmla="*/ 12230 w 19050"/>
                <a:gd name="connsiteY1" fmla="*/ 7437 h 9525"/>
                <a:gd name="connsiteX2" fmla="*/ 7144 w 19050"/>
                <a:gd name="connsiteY2" fmla="*/ 7466 h 9525"/>
                <a:gd name="connsiteX3" fmla="*/ 7201 w 19050"/>
                <a:gd name="connsiteY3" fmla="*/ 8380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9525">
                  <a:moveTo>
                    <a:pt x="7201" y="8380"/>
                  </a:moveTo>
                  <a:cubicBezTo>
                    <a:pt x="8925" y="8285"/>
                    <a:pt x="10630" y="7895"/>
                    <a:pt x="12230" y="7437"/>
                  </a:cubicBezTo>
                  <a:cubicBezTo>
                    <a:pt x="10478" y="7094"/>
                    <a:pt x="8753" y="6990"/>
                    <a:pt x="7144" y="7466"/>
                  </a:cubicBezTo>
                  <a:lnTo>
                    <a:pt x="7201" y="838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4" name="任意多边形: 形状 574"/>
            <p:cNvSpPr/>
            <p:nvPr>
              <p:custDataLst>
                <p:tags r:id="rId45"/>
              </p:custDataLst>
            </p:nvPr>
          </p:nvSpPr>
          <p:spPr>
            <a:xfrm>
              <a:off x="8653034" y="1342913"/>
              <a:ext cx="19050" cy="9525"/>
            </a:xfrm>
            <a:custGeom>
              <a:gdLst>
                <a:gd name="connsiteX0" fmla="*/ 7144 w 19050"/>
                <a:gd name="connsiteY0" fmla="*/ 9468 h 9525"/>
                <a:gd name="connsiteX1" fmla="*/ 15669 w 19050"/>
                <a:gd name="connsiteY1" fmla="*/ 7144 h 9525"/>
                <a:gd name="connsiteX2" fmla="*/ 7144 w 19050"/>
                <a:gd name="connsiteY2" fmla="*/ 9468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7144" y="9468"/>
                  </a:moveTo>
                  <a:cubicBezTo>
                    <a:pt x="8944" y="9268"/>
                    <a:pt x="12640" y="9306"/>
                    <a:pt x="15669" y="7144"/>
                  </a:cubicBezTo>
                  <a:cubicBezTo>
                    <a:pt x="13240" y="7172"/>
                    <a:pt x="8525" y="7725"/>
                    <a:pt x="7144" y="94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5" name="任意多边形: 形状 575"/>
            <p:cNvSpPr/>
            <p:nvPr>
              <p:custDataLst>
                <p:tags r:id="rId46"/>
              </p:custDataLst>
            </p:nvPr>
          </p:nvSpPr>
          <p:spPr>
            <a:xfrm>
              <a:off x="8656853" y="1340256"/>
              <a:ext cx="9525" cy="9525"/>
            </a:xfrm>
            <a:custGeom>
              <a:gdLst>
                <a:gd name="connsiteX0" fmla="*/ 11649 w 9525"/>
                <a:gd name="connsiteY0" fmla="*/ 7144 h 9525"/>
                <a:gd name="connsiteX1" fmla="*/ 7430 w 9525"/>
                <a:gd name="connsiteY1" fmla="*/ 7153 h 9525"/>
                <a:gd name="connsiteX2" fmla="*/ 7144 w 9525"/>
                <a:gd name="connsiteY2" fmla="*/ 8220 h 9525"/>
                <a:gd name="connsiteX3" fmla="*/ 9420 w 9525"/>
                <a:gd name="connsiteY3" fmla="*/ 7772 h 9525"/>
                <a:gd name="connsiteX4" fmla="*/ 11649 w 9525"/>
                <a:gd name="connsiteY4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5" h="9525">
                  <a:moveTo>
                    <a:pt x="11649" y="7144"/>
                  </a:moveTo>
                  <a:cubicBezTo>
                    <a:pt x="11649" y="7144"/>
                    <a:pt x="7458" y="7258"/>
                    <a:pt x="7430" y="7153"/>
                  </a:cubicBezTo>
                  <a:lnTo>
                    <a:pt x="7144" y="8220"/>
                  </a:lnTo>
                  <a:cubicBezTo>
                    <a:pt x="7144" y="8220"/>
                    <a:pt x="8296" y="8049"/>
                    <a:pt x="9420" y="7772"/>
                  </a:cubicBezTo>
                  <a:cubicBezTo>
                    <a:pt x="10535" y="7458"/>
                    <a:pt x="11649" y="7144"/>
                    <a:pt x="11649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6" name="任意多边形: 形状 576"/>
            <p:cNvSpPr/>
            <p:nvPr>
              <p:custDataLst>
                <p:tags r:id="rId47"/>
              </p:custDataLst>
            </p:nvPr>
          </p:nvSpPr>
          <p:spPr>
            <a:xfrm>
              <a:off x="8661187" y="1154127"/>
              <a:ext cx="200025" cy="190500"/>
            </a:xfrm>
            <a:custGeom>
              <a:gdLst>
                <a:gd name="connsiteX0" fmla="*/ 185576 w 200025"/>
                <a:gd name="connsiteY0" fmla="*/ 48731 h 190500"/>
                <a:gd name="connsiteX1" fmla="*/ 187843 w 200025"/>
                <a:gd name="connsiteY1" fmla="*/ 35272 h 190500"/>
                <a:gd name="connsiteX2" fmla="*/ 197368 w 200025"/>
                <a:gd name="connsiteY2" fmla="*/ 27090 h 190500"/>
                <a:gd name="connsiteX3" fmla="*/ 197406 w 200025"/>
                <a:gd name="connsiteY3" fmla="*/ 7297 h 190500"/>
                <a:gd name="connsiteX4" fmla="*/ 191967 w 200025"/>
                <a:gd name="connsiteY4" fmla="*/ 20423 h 190500"/>
                <a:gd name="connsiteX5" fmla="*/ 184299 w 200025"/>
                <a:gd name="connsiteY5" fmla="*/ 33577 h 190500"/>
                <a:gd name="connsiteX6" fmla="*/ 175993 w 200025"/>
                <a:gd name="connsiteY6" fmla="*/ 47274 h 190500"/>
                <a:gd name="connsiteX7" fmla="*/ 166126 w 200025"/>
                <a:gd name="connsiteY7" fmla="*/ 60552 h 190500"/>
                <a:gd name="connsiteX8" fmla="*/ 156162 w 200025"/>
                <a:gd name="connsiteY8" fmla="*/ 74106 h 190500"/>
                <a:gd name="connsiteX9" fmla="*/ 145313 w 200025"/>
                <a:gd name="connsiteY9" fmla="*/ 87012 h 190500"/>
                <a:gd name="connsiteX10" fmla="*/ 134941 w 200025"/>
                <a:gd name="connsiteY10" fmla="*/ 100138 h 190500"/>
                <a:gd name="connsiteX11" fmla="*/ 124511 w 200025"/>
                <a:gd name="connsiteY11" fmla="*/ 112768 h 190500"/>
                <a:gd name="connsiteX12" fmla="*/ 127187 w 200025"/>
                <a:gd name="connsiteY12" fmla="*/ 105634 h 190500"/>
                <a:gd name="connsiteX13" fmla="*/ 108375 w 200025"/>
                <a:gd name="connsiteY13" fmla="*/ 122731 h 190500"/>
                <a:gd name="connsiteX14" fmla="*/ 93745 w 200025"/>
                <a:gd name="connsiteY14" fmla="*/ 140628 h 190500"/>
                <a:gd name="connsiteX15" fmla="*/ 91640 w 200025"/>
                <a:gd name="connsiteY15" fmla="*/ 133456 h 190500"/>
                <a:gd name="connsiteX16" fmla="*/ 81315 w 200025"/>
                <a:gd name="connsiteY16" fmla="*/ 144419 h 190500"/>
                <a:gd name="connsiteX17" fmla="*/ 68066 w 200025"/>
                <a:gd name="connsiteY17" fmla="*/ 151668 h 190500"/>
                <a:gd name="connsiteX18" fmla="*/ 70380 w 200025"/>
                <a:gd name="connsiteY18" fmla="*/ 153630 h 190500"/>
                <a:gd name="connsiteX19" fmla="*/ 63960 w 200025"/>
                <a:gd name="connsiteY19" fmla="*/ 155992 h 190500"/>
                <a:gd name="connsiteX20" fmla="*/ 65551 w 200025"/>
                <a:gd name="connsiteY20" fmla="*/ 156526 h 190500"/>
                <a:gd name="connsiteX21" fmla="*/ 48606 w 200025"/>
                <a:gd name="connsiteY21" fmla="*/ 165746 h 190500"/>
                <a:gd name="connsiteX22" fmla="*/ 53045 w 200025"/>
                <a:gd name="connsiteY22" fmla="*/ 161888 h 190500"/>
                <a:gd name="connsiteX23" fmla="*/ 40748 w 200025"/>
                <a:gd name="connsiteY23" fmla="*/ 170537 h 190500"/>
                <a:gd name="connsiteX24" fmla="*/ 39624 w 200025"/>
                <a:gd name="connsiteY24" fmla="*/ 166441 h 190500"/>
                <a:gd name="connsiteX25" fmla="*/ 21136 w 200025"/>
                <a:gd name="connsiteY25" fmla="*/ 174509 h 190500"/>
                <a:gd name="connsiteX26" fmla="*/ 7487 w 200025"/>
                <a:gd name="connsiteY26" fmla="*/ 185748 h 190500"/>
                <a:gd name="connsiteX27" fmla="*/ 7144 w 200025"/>
                <a:gd name="connsiteY27" fmla="*/ 190635 h 190500"/>
                <a:gd name="connsiteX28" fmla="*/ 35166 w 200025"/>
                <a:gd name="connsiteY28" fmla="*/ 176328 h 190500"/>
                <a:gd name="connsiteX29" fmla="*/ 32499 w 200025"/>
                <a:gd name="connsiteY29" fmla="*/ 177423 h 190500"/>
                <a:gd name="connsiteX30" fmla="*/ 49263 w 200025"/>
                <a:gd name="connsiteY30" fmla="*/ 167203 h 190500"/>
                <a:gd name="connsiteX31" fmla="*/ 41453 w 200025"/>
                <a:gd name="connsiteY31" fmla="*/ 177957 h 190500"/>
                <a:gd name="connsiteX32" fmla="*/ 58388 w 200025"/>
                <a:gd name="connsiteY32" fmla="*/ 171128 h 190500"/>
                <a:gd name="connsiteX33" fmla="*/ 72419 w 200025"/>
                <a:gd name="connsiteY33" fmla="*/ 166927 h 190500"/>
                <a:gd name="connsiteX34" fmla="*/ 71590 w 200025"/>
                <a:gd name="connsiteY34" fmla="*/ 167794 h 190500"/>
                <a:gd name="connsiteX35" fmla="*/ 79229 w 200025"/>
                <a:gd name="connsiteY35" fmla="*/ 161002 h 190500"/>
                <a:gd name="connsiteX36" fmla="*/ 71790 w 200025"/>
                <a:gd name="connsiteY36" fmla="*/ 162107 h 190500"/>
                <a:gd name="connsiteX37" fmla="*/ 73628 w 200025"/>
                <a:gd name="connsiteY37" fmla="*/ 152430 h 190500"/>
                <a:gd name="connsiteX38" fmla="*/ 83363 w 200025"/>
                <a:gd name="connsiteY38" fmla="*/ 146591 h 190500"/>
                <a:gd name="connsiteX39" fmla="*/ 80115 w 200025"/>
                <a:gd name="connsiteY39" fmla="*/ 155611 h 190500"/>
                <a:gd name="connsiteX40" fmla="*/ 85058 w 200025"/>
                <a:gd name="connsiteY40" fmla="*/ 149306 h 190500"/>
                <a:gd name="connsiteX41" fmla="*/ 97469 w 200025"/>
                <a:gd name="connsiteY41" fmla="*/ 149420 h 190500"/>
                <a:gd name="connsiteX42" fmla="*/ 94726 w 200025"/>
                <a:gd name="connsiteY42" fmla="*/ 143114 h 190500"/>
                <a:gd name="connsiteX43" fmla="*/ 116072 w 200025"/>
                <a:gd name="connsiteY43" fmla="*/ 131256 h 190500"/>
                <a:gd name="connsiteX44" fmla="*/ 136179 w 200025"/>
                <a:gd name="connsiteY44" fmla="*/ 108758 h 190500"/>
                <a:gd name="connsiteX45" fmla="*/ 132740 w 200025"/>
                <a:gd name="connsiteY45" fmla="*/ 116978 h 190500"/>
                <a:gd name="connsiteX46" fmla="*/ 137436 w 200025"/>
                <a:gd name="connsiteY46" fmla="*/ 106748 h 190500"/>
                <a:gd name="connsiteX47" fmla="*/ 161725 w 200025"/>
                <a:gd name="connsiteY47" fmla="*/ 83926 h 190500"/>
                <a:gd name="connsiteX48" fmla="*/ 157401 w 200025"/>
                <a:gd name="connsiteY48" fmla="*/ 83917 h 190500"/>
                <a:gd name="connsiteX49" fmla="*/ 179489 w 200025"/>
                <a:gd name="connsiteY49" fmla="*/ 57018 h 190500"/>
                <a:gd name="connsiteX50" fmla="*/ 179241 w 200025"/>
                <a:gd name="connsiteY50" fmla="*/ 57209 h 190500"/>
                <a:gd name="connsiteX51" fmla="*/ 182699 w 200025"/>
                <a:gd name="connsiteY51" fmla="*/ 39301 h 190500"/>
                <a:gd name="connsiteX52" fmla="*/ 185576 w 200025"/>
                <a:gd name="connsiteY52" fmla="*/ 48731 h 190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200025" h="190500">
                  <a:moveTo>
                    <a:pt x="185576" y="48731"/>
                  </a:moveTo>
                  <a:lnTo>
                    <a:pt x="187843" y="35272"/>
                  </a:lnTo>
                  <a:cubicBezTo>
                    <a:pt x="191186" y="34691"/>
                    <a:pt x="195901" y="21004"/>
                    <a:pt x="197368" y="27090"/>
                  </a:cubicBezTo>
                  <a:cubicBezTo>
                    <a:pt x="195834" y="17727"/>
                    <a:pt x="207683" y="5640"/>
                    <a:pt x="197406" y="7297"/>
                  </a:cubicBezTo>
                  <a:cubicBezTo>
                    <a:pt x="195777" y="11527"/>
                    <a:pt x="193948" y="15918"/>
                    <a:pt x="191967" y="20423"/>
                  </a:cubicBezTo>
                  <a:cubicBezTo>
                    <a:pt x="189595" y="24719"/>
                    <a:pt x="186976" y="29091"/>
                    <a:pt x="184299" y="33577"/>
                  </a:cubicBezTo>
                  <a:cubicBezTo>
                    <a:pt x="181594" y="38044"/>
                    <a:pt x="178813" y="42626"/>
                    <a:pt x="175993" y="47274"/>
                  </a:cubicBezTo>
                  <a:cubicBezTo>
                    <a:pt x="172860" y="51713"/>
                    <a:pt x="169421" y="56056"/>
                    <a:pt x="166126" y="60552"/>
                  </a:cubicBezTo>
                  <a:cubicBezTo>
                    <a:pt x="162820" y="65048"/>
                    <a:pt x="159496" y="69572"/>
                    <a:pt x="156162" y="74106"/>
                  </a:cubicBezTo>
                  <a:cubicBezTo>
                    <a:pt x="152467" y="78344"/>
                    <a:pt x="148838" y="82640"/>
                    <a:pt x="145313" y="87012"/>
                  </a:cubicBezTo>
                  <a:cubicBezTo>
                    <a:pt x="141713" y="91298"/>
                    <a:pt x="138551" y="95985"/>
                    <a:pt x="134941" y="100138"/>
                  </a:cubicBezTo>
                  <a:cubicBezTo>
                    <a:pt x="131293" y="104262"/>
                    <a:pt x="127806" y="108462"/>
                    <a:pt x="124511" y="112768"/>
                  </a:cubicBezTo>
                  <a:lnTo>
                    <a:pt x="127187" y="105634"/>
                  </a:lnTo>
                  <a:cubicBezTo>
                    <a:pt x="121253" y="115378"/>
                    <a:pt x="114824" y="119692"/>
                    <a:pt x="108375" y="122731"/>
                  </a:cubicBezTo>
                  <a:cubicBezTo>
                    <a:pt x="102098" y="126103"/>
                    <a:pt x="97003" y="129675"/>
                    <a:pt x="93745" y="140628"/>
                  </a:cubicBezTo>
                  <a:lnTo>
                    <a:pt x="91640" y="133456"/>
                  </a:lnTo>
                  <a:cubicBezTo>
                    <a:pt x="87182" y="135790"/>
                    <a:pt x="84553" y="140390"/>
                    <a:pt x="81315" y="144419"/>
                  </a:cubicBezTo>
                  <a:cubicBezTo>
                    <a:pt x="78143" y="148506"/>
                    <a:pt x="74428" y="152135"/>
                    <a:pt x="68066" y="151668"/>
                  </a:cubicBezTo>
                  <a:lnTo>
                    <a:pt x="70380" y="153630"/>
                  </a:lnTo>
                  <a:cubicBezTo>
                    <a:pt x="67980" y="155087"/>
                    <a:pt x="66399" y="154544"/>
                    <a:pt x="63960" y="155992"/>
                  </a:cubicBezTo>
                  <a:lnTo>
                    <a:pt x="65551" y="156526"/>
                  </a:lnTo>
                  <a:cubicBezTo>
                    <a:pt x="60674" y="162984"/>
                    <a:pt x="55969" y="164155"/>
                    <a:pt x="48606" y="165746"/>
                  </a:cubicBezTo>
                  <a:cubicBezTo>
                    <a:pt x="47177" y="163955"/>
                    <a:pt x="51273" y="163412"/>
                    <a:pt x="53045" y="161888"/>
                  </a:cubicBezTo>
                  <a:cubicBezTo>
                    <a:pt x="49025" y="161298"/>
                    <a:pt x="45949" y="168060"/>
                    <a:pt x="40748" y="170537"/>
                  </a:cubicBezTo>
                  <a:cubicBezTo>
                    <a:pt x="35909" y="170689"/>
                    <a:pt x="39491" y="167575"/>
                    <a:pt x="39624" y="166441"/>
                  </a:cubicBezTo>
                  <a:cubicBezTo>
                    <a:pt x="32728" y="171804"/>
                    <a:pt x="26394" y="172766"/>
                    <a:pt x="21136" y="174509"/>
                  </a:cubicBezTo>
                  <a:cubicBezTo>
                    <a:pt x="15859" y="176281"/>
                    <a:pt x="11573" y="178671"/>
                    <a:pt x="7487" y="185748"/>
                  </a:cubicBezTo>
                  <a:cubicBezTo>
                    <a:pt x="6953" y="187968"/>
                    <a:pt x="12840" y="187568"/>
                    <a:pt x="7144" y="190635"/>
                  </a:cubicBezTo>
                  <a:cubicBezTo>
                    <a:pt x="19040" y="189692"/>
                    <a:pt x="26632" y="182691"/>
                    <a:pt x="35166" y="176328"/>
                  </a:cubicBezTo>
                  <a:cubicBezTo>
                    <a:pt x="35195" y="176395"/>
                    <a:pt x="32499" y="177423"/>
                    <a:pt x="32499" y="177423"/>
                  </a:cubicBezTo>
                  <a:cubicBezTo>
                    <a:pt x="36014" y="164831"/>
                    <a:pt x="39100" y="176890"/>
                    <a:pt x="49263" y="167203"/>
                  </a:cubicBezTo>
                  <a:cubicBezTo>
                    <a:pt x="47920" y="172432"/>
                    <a:pt x="42643" y="174909"/>
                    <a:pt x="41453" y="177957"/>
                  </a:cubicBezTo>
                  <a:cubicBezTo>
                    <a:pt x="50054" y="178128"/>
                    <a:pt x="54540" y="174328"/>
                    <a:pt x="58388" y="171128"/>
                  </a:cubicBezTo>
                  <a:cubicBezTo>
                    <a:pt x="62265" y="167898"/>
                    <a:pt x="65646" y="165441"/>
                    <a:pt x="72419" y="166927"/>
                  </a:cubicBezTo>
                  <a:lnTo>
                    <a:pt x="71590" y="167794"/>
                  </a:lnTo>
                  <a:cubicBezTo>
                    <a:pt x="74057" y="167451"/>
                    <a:pt x="76695" y="163631"/>
                    <a:pt x="79229" y="161002"/>
                  </a:cubicBezTo>
                  <a:cubicBezTo>
                    <a:pt x="77572" y="160498"/>
                    <a:pt x="74257" y="161726"/>
                    <a:pt x="71790" y="162107"/>
                  </a:cubicBezTo>
                  <a:cubicBezTo>
                    <a:pt x="74352" y="159431"/>
                    <a:pt x="73619" y="154659"/>
                    <a:pt x="73628" y="152430"/>
                  </a:cubicBezTo>
                  <a:cubicBezTo>
                    <a:pt x="79296" y="154249"/>
                    <a:pt x="76905" y="147877"/>
                    <a:pt x="83363" y="146591"/>
                  </a:cubicBezTo>
                  <a:cubicBezTo>
                    <a:pt x="87506" y="148944"/>
                    <a:pt x="80972" y="152497"/>
                    <a:pt x="80115" y="155611"/>
                  </a:cubicBezTo>
                  <a:lnTo>
                    <a:pt x="85058" y="149306"/>
                  </a:lnTo>
                  <a:cubicBezTo>
                    <a:pt x="90745" y="145448"/>
                    <a:pt x="93459" y="149696"/>
                    <a:pt x="97469" y="149420"/>
                  </a:cubicBezTo>
                  <a:cubicBezTo>
                    <a:pt x="100413" y="143267"/>
                    <a:pt x="93450" y="149620"/>
                    <a:pt x="94726" y="143114"/>
                  </a:cubicBezTo>
                  <a:cubicBezTo>
                    <a:pt x="99117" y="143038"/>
                    <a:pt x="107566" y="137885"/>
                    <a:pt x="116072" y="131256"/>
                  </a:cubicBezTo>
                  <a:cubicBezTo>
                    <a:pt x="124530" y="124560"/>
                    <a:pt x="131893" y="115082"/>
                    <a:pt x="136179" y="108758"/>
                  </a:cubicBezTo>
                  <a:cubicBezTo>
                    <a:pt x="132769" y="112663"/>
                    <a:pt x="137874" y="113215"/>
                    <a:pt x="132740" y="116978"/>
                  </a:cubicBezTo>
                  <a:cubicBezTo>
                    <a:pt x="135084" y="116140"/>
                    <a:pt x="139637" y="109063"/>
                    <a:pt x="137436" y="106748"/>
                  </a:cubicBezTo>
                  <a:cubicBezTo>
                    <a:pt x="143161" y="97804"/>
                    <a:pt x="152762" y="89089"/>
                    <a:pt x="161725" y="83926"/>
                  </a:cubicBezTo>
                  <a:lnTo>
                    <a:pt x="157401" y="83917"/>
                  </a:lnTo>
                  <a:cubicBezTo>
                    <a:pt x="159058" y="74868"/>
                    <a:pt x="173107" y="70315"/>
                    <a:pt x="179489" y="57018"/>
                  </a:cubicBezTo>
                  <a:lnTo>
                    <a:pt x="179241" y="57209"/>
                  </a:lnTo>
                  <a:cubicBezTo>
                    <a:pt x="181623" y="53179"/>
                    <a:pt x="177098" y="45493"/>
                    <a:pt x="182699" y="39301"/>
                  </a:cubicBezTo>
                  <a:cubicBezTo>
                    <a:pt x="184737" y="43331"/>
                    <a:pt x="182118" y="47026"/>
                    <a:pt x="185576" y="4873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7" name="任意多边形: 形状 577"/>
            <p:cNvSpPr/>
            <p:nvPr>
              <p:custDataLst>
                <p:tags r:id="rId48"/>
              </p:custDataLst>
            </p:nvPr>
          </p:nvSpPr>
          <p:spPr>
            <a:xfrm>
              <a:off x="8853904" y="1142022"/>
              <a:ext cx="19050" cy="19050"/>
            </a:xfrm>
            <a:custGeom>
              <a:gdLst>
                <a:gd name="connsiteX0" fmla="*/ 10442 w 19050"/>
                <a:gd name="connsiteY0" fmla="*/ 13516 h 19050"/>
                <a:gd name="connsiteX1" fmla="*/ 12462 w 19050"/>
                <a:gd name="connsiteY1" fmla="*/ 19545 h 19050"/>
                <a:gd name="connsiteX2" fmla="*/ 10004 w 19050"/>
                <a:gd name="connsiteY2" fmla="*/ 7144 h 19050"/>
                <a:gd name="connsiteX3" fmla="*/ 7766 w 19050"/>
                <a:gd name="connsiteY3" fmla="*/ 15316 h 19050"/>
                <a:gd name="connsiteX4" fmla="*/ 10442 w 19050"/>
                <a:gd name="connsiteY4" fmla="*/ 13516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19050">
                  <a:moveTo>
                    <a:pt x="10442" y="13516"/>
                  </a:moveTo>
                  <a:lnTo>
                    <a:pt x="12462" y="19545"/>
                  </a:lnTo>
                  <a:cubicBezTo>
                    <a:pt x="15595" y="15326"/>
                    <a:pt x="13138" y="7296"/>
                    <a:pt x="10004" y="7144"/>
                  </a:cubicBezTo>
                  <a:cubicBezTo>
                    <a:pt x="9394" y="10563"/>
                    <a:pt x="5699" y="13697"/>
                    <a:pt x="7766" y="15316"/>
                  </a:cubicBezTo>
                  <a:cubicBezTo>
                    <a:pt x="8585" y="15088"/>
                    <a:pt x="10004" y="15821"/>
                    <a:pt x="10442" y="135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05" name="任意多边形: 形状 578"/>
            <p:cNvSpPr/>
            <p:nvPr>
              <p:custDataLst>
                <p:tags r:id="rId49"/>
              </p:custDataLst>
            </p:nvPr>
          </p:nvSpPr>
          <p:spPr>
            <a:xfrm>
              <a:off x="8859729" y="1010443"/>
              <a:ext cx="38100" cy="142875"/>
            </a:xfrm>
            <a:custGeom>
              <a:gdLst>
                <a:gd name="connsiteX0" fmla="*/ 30353 w 38100"/>
                <a:gd name="connsiteY0" fmla="*/ 55112 h 142875"/>
                <a:gd name="connsiteX1" fmla="*/ 26762 w 38100"/>
                <a:gd name="connsiteY1" fmla="*/ 52473 h 142875"/>
                <a:gd name="connsiteX2" fmla="*/ 14856 w 38100"/>
                <a:gd name="connsiteY2" fmla="*/ 102613 h 142875"/>
                <a:gd name="connsiteX3" fmla="*/ 15980 w 38100"/>
                <a:gd name="connsiteY3" fmla="*/ 120110 h 142875"/>
                <a:gd name="connsiteX4" fmla="*/ 10446 w 38100"/>
                <a:gd name="connsiteY4" fmla="*/ 122111 h 142875"/>
                <a:gd name="connsiteX5" fmla="*/ 10789 w 38100"/>
                <a:gd name="connsiteY5" fmla="*/ 136779 h 142875"/>
                <a:gd name="connsiteX6" fmla="*/ 11465 w 38100"/>
                <a:gd name="connsiteY6" fmla="*/ 128559 h 142875"/>
                <a:gd name="connsiteX7" fmla="*/ 13627 w 38100"/>
                <a:gd name="connsiteY7" fmla="*/ 130092 h 142875"/>
                <a:gd name="connsiteX8" fmla="*/ 15904 w 38100"/>
                <a:gd name="connsiteY8" fmla="*/ 121291 h 142875"/>
                <a:gd name="connsiteX9" fmla="*/ 17876 w 38100"/>
                <a:gd name="connsiteY9" fmla="*/ 125111 h 142875"/>
                <a:gd name="connsiteX10" fmla="*/ 19342 w 38100"/>
                <a:gd name="connsiteY10" fmla="*/ 100574 h 142875"/>
                <a:gd name="connsiteX11" fmla="*/ 25467 w 38100"/>
                <a:gd name="connsiteY11" fmla="*/ 102489 h 142875"/>
                <a:gd name="connsiteX12" fmla="*/ 33554 w 38100"/>
                <a:gd name="connsiteY12" fmla="*/ 79372 h 142875"/>
                <a:gd name="connsiteX13" fmla="*/ 31239 w 38100"/>
                <a:gd name="connsiteY13" fmla="*/ 80572 h 142875"/>
                <a:gd name="connsiteX14" fmla="*/ 25877 w 38100"/>
                <a:gd name="connsiteY14" fmla="*/ 82105 h 142875"/>
                <a:gd name="connsiteX15" fmla="*/ 34249 w 38100"/>
                <a:gd name="connsiteY15" fmla="*/ 75409 h 142875"/>
                <a:gd name="connsiteX16" fmla="*/ 37078 w 38100"/>
                <a:gd name="connsiteY16" fmla="*/ 29937 h 142875"/>
                <a:gd name="connsiteX17" fmla="*/ 30001 w 38100"/>
                <a:gd name="connsiteY17" fmla="*/ 19345 h 142875"/>
                <a:gd name="connsiteX18" fmla="*/ 35554 w 38100"/>
                <a:gd name="connsiteY18" fmla="*/ 23050 h 142875"/>
                <a:gd name="connsiteX19" fmla="*/ 37364 w 38100"/>
                <a:gd name="connsiteY19" fmla="*/ 13545 h 142875"/>
                <a:gd name="connsiteX20" fmla="*/ 27201 w 38100"/>
                <a:gd name="connsiteY20" fmla="*/ 7144 h 142875"/>
                <a:gd name="connsiteX21" fmla="*/ 28296 w 38100"/>
                <a:gd name="connsiteY21" fmla="*/ 30842 h 142875"/>
                <a:gd name="connsiteX22" fmla="*/ 30906 w 38100"/>
                <a:gd name="connsiteY22" fmla="*/ 42720 h 142875"/>
                <a:gd name="connsiteX23" fmla="*/ 30353 w 38100"/>
                <a:gd name="connsiteY23" fmla="*/ 55112 h 1428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00" h="142875">
                  <a:moveTo>
                    <a:pt x="30353" y="55112"/>
                  </a:moveTo>
                  <a:cubicBezTo>
                    <a:pt x="29610" y="53150"/>
                    <a:pt x="27886" y="53416"/>
                    <a:pt x="26762" y="52473"/>
                  </a:cubicBezTo>
                  <a:cubicBezTo>
                    <a:pt x="25343" y="72104"/>
                    <a:pt x="19923" y="96022"/>
                    <a:pt x="14856" y="102613"/>
                  </a:cubicBezTo>
                  <a:cubicBezTo>
                    <a:pt x="11618" y="108461"/>
                    <a:pt x="17371" y="111585"/>
                    <a:pt x="15980" y="120110"/>
                  </a:cubicBezTo>
                  <a:lnTo>
                    <a:pt x="10446" y="122111"/>
                  </a:lnTo>
                  <a:cubicBezTo>
                    <a:pt x="11589" y="127406"/>
                    <a:pt x="2226" y="138513"/>
                    <a:pt x="10789" y="136779"/>
                  </a:cubicBezTo>
                  <a:cubicBezTo>
                    <a:pt x="11561" y="136541"/>
                    <a:pt x="8932" y="131702"/>
                    <a:pt x="11465" y="128559"/>
                  </a:cubicBezTo>
                  <a:lnTo>
                    <a:pt x="13627" y="130092"/>
                  </a:lnTo>
                  <a:lnTo>
                    <a:pt x="15904" y="121291"/>
                  </a:lnTo>
                  <a:lnTo>
                    <a:pt x="17876" y="125111"/>
                  </a:lnTo>
                  <a:cubicBezTo>
                    <a:pt x="26239" y="114833"/>
                    <a:pt x="12313" y="113929"/>
                    <a:pt x="19342" y="100574"/>
                  </a:cubicBezTo>
                  <a:lnTo>
                    <a:pt x="25467" y="102489"/>
                  </a:lnTo>
                  <a:cubicBezTo>
                    <a:pt x="28353" y="92669"/>
                    <a:pt x="27496" y="87239"/>
                    <a:pt x="33554" y="79372"/>
                  </a:cubicBezTo>
                  <a:cubicBezTo>
                    <a:pt x="33554" y="79372"/>
                    <a:pt x="30430" y="78610"/>
                    <a:pt x="31239" y="80572"/>
                  </a:cubicBezTo>
                  <a:cubicBezTo>
                    <a:pt x="30487" y="82134"/>
                    <a:pt x="27439" y="83649"/>
                    <a:pt x="25877" y="82105"/>
                  </a:cubicBezTo>
                  <a:cubicBezTo>
                    <a:pt x="24791" y="66313"/>
                    <a:pt x="29001" y="85258"/>
                    <a:pt x="34249" y="75409"/>
                  </a:cubicBezTo>
                  <a:cubicBezTo>
                    <a:pt x="31868" y="61360"/>
                    <a:pt x="32449" y="36890"/>
                    <a:pt x="37078" y="29937"/>
                  </a:cubicBezTo>
                  <a:cubicBezTo>
                    <a:pt x="32916" y="35757"/>
                    <a:pt x="29277" y="26432"/>
                    <a:pt x="30001" y="19345"/>
                  </a:cubicBezTo>
                  <a:cubicBezTo>
                    <a:pt x="32420" y="16135"/>
                    <a:pt x="33697" y="21755"/>
                    <a:pt x="35554" y="23050"/>
                  </a:cubicBezTo>
                  <a:cubicBezTo>
                    <a:pt x="36392" y="19698"/>
                    <a:pt x="38154" y="16954"/>
                    <a:pt x="37364" y="13545"/>
                  </a:cubicBezTo>
                  <a:cubicBezTo>
                    <a:pt x="33601" y="17869"/>
                    <a:pt x="28982" y="14783"/>
                    <a:pt x="27201" y="7144"/>
                  </a:cubicBezTo>
                  <a:cubicBezTo>
                    <a:pt x="24772" y="15545"/>
                    <a:pt x="26334" y="23041"/>
                    <a:pt x="28296" y="30842"/>
                  </a:cubicBezTo>
                  <a:cubicBezTo>
                    <a:pt x="29191" y="34719"/>
                    <a:pt x="30563" y="38700"/>
                    <a:pt x="30906" y="42720"/>
                  </a:cubicBezTo>
                  <a:cubicBezTo>
                    <a:pt x="31220" y="46730"/>
                    <a:pt x="31192" y="50864"/>
                    <a:pt x="30353" y="551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06" name="任意多边形: 形状 579"/>
            <p:cNvSpPr/>
            <p:nvPr>
              <p:custDataLst>
                <p:tags r:id="rId50"/>
              </p:custDataLst>
            </p:nvPr>
          </p:nvSpPr>
          <p:spPr>
            <a:xfrm>
              <a:off x="8878344" y="1049029"/>
              <a:ext cx="9525" cy="19050"/>
            </a:xfrm>
            <a:custGeom>
              <a:gdLst>
                <a:gd name="connsiteX0" fmla="*/ 7147 w 9525"/>
                <a:gd name="connsiteY0" fmla="*/ 10782 h 19050"/>
                <a:gd name="connsiteX1" fmla="*/ 8138 w 9525"/>
                <a:gd name="connsiteY1" fmla="*/ 13887 h 19050"/>
                <a:gd name="connsiteX2" fmla="*/ 9033 w 9525"/>
                <a:gd name="connsiteY2" fmla="*/ 7144 h 19050"/>
                <a:gd name="connsiteX3" fmla="*/ 7147 w 9525"/>
                <a:gd name="connsiteY3" fmla="*/ 10782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19050">
                  <a:moveTo>
                    <a:pt x="7147" y="10782"/>
                  </a:moveTo>
                  <a:cubicBezTo>
                    <a:pt x="7100" y="12525"/>
                    <a:pt x="7547" y="13383"/>
                    <a:pt x="8138" y="13887"/>
                  </a:cubicBezTo>
                  <a:cubicBezTo>
                    <a:pt x="8443" y="11592"/>
                    <a:pt x="8747" y="9287"/>
                    <a:pt x="9033" y="7144"/>
                  </a:cubicBezTo>
                  <a:lnTo>
                    <a:pt x="7147" y="1078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</p:grpSp>
      <p:sp>
        <p:nvSpPr>
          <p:cNvPr id="107" name="Freeform 2298"/>
          <p:cNvSpPr>
            <a:spLocks noEditPoints="1"/>
          </p:cNvSpPr>
          <p:nvPr>
            <p:custDataLst>
              <p:tags r:id="rId51"/>
            </p:custDataLst>
          </p:nvPr>
        </p:nvSpPr>
        <p:spPr bwMode="auto">
          <a:xfrm flipV="1">
            <a:off x="2486025" y="440055"/>
            <a:ext cx="9745980" cy="76200"/>
          </a:xfrm>
          <a:custGeom>
            <a:gdLst>
              <a:gd name="T0" fmla="*/ 342 w 1109"/>
              <a:gd name="T1" fmla="*/ 53 h 61"/>
              <a:gd name="T2" fmla="*/ 519 w 1109"/>
              <a:gd name="T3" fmla="*/ 47 h 61"/>
              <a:gd name="T4" fmla="*/ 634 w 1109"/>
              <a:gd name="T5" fmla="*/ 42 h 61"/>
              <a:gd name="T6" fmla="*/ 722 w 1109"/>
              <a:gd name="T7" fmla="*/ 41 h 61"/>
              <a:gd name="T8" fmla="*/ 708 w 1109"/>
              <a:gd name="T9" fmla="*/ 42 h 61"/>
              <a:gd name="T10" fmla="*/ 671 w 1109"/>
              <a:gd name="T11" fmla="*/ 44 h 61"/>
              <a:gd name="T12" fmla="*/ 843 w 1109"/>
              <a:gd name="T13" fmla="*/ 43 h 61"/>
              <a:gd name="T14" fmla="*/ 900 w 1109"/>
              <a:gd name="T15" fmla="*/ 44 h 61"/>
              <a:gd name="T16" fmla="*/ 1035 w 1109"/>
              <a:gd name="T17" fmla="*/ 36 h 61"/>
              <a:gd name="T18" fmla="*/ 1099 w 1109"/>
              <a:gd name="T19" fmla="*/ 30 h 61"/>
              <a:gd name="T20" fmla="*/ 1109 w 1109"/>
              <a:gd name="T21" fmla="*/ 10 h 61"/>
              <a:gd name="T22" fmla="*/ 1103 w 1109"/>
              <a:gd name="T23" fmla="*/ 7 h 61"/>
              <a:gd name="T24" fmla="*/ 1036 w 1109"/>
              <a:gd name="T25" fmla="*/ 5 h 61"/>
              <a:gd name="T26" fmla="*/ 945 w 1109"/>
              <a:gd name="T27" fmla="*/ 2 h 61"/>
              <a:gd name="T28" fmla="*/ 834 w 1109"/>
              <a:gd name="T29" fmla="*/ 10 h 61"/>
              <a:gd name="T30" fmla="*/ 723 w 1109"/>
              <a:gd name="T31" fmla="*/ 15 h 61"/>
              <a:gd name="T32" fmla="*/ 584 w 1109"/>
              <a:gd name="T33" fmla="*/ 16 h 61"/>
              <a:gd name="T34" fmla="*/ 510 w 1109"/>
              <a:gd name="T35" fmla="*/ 23 h 61"/>
              <a:gd name="T36" fmla="*/ 350 w 1109"/>
              <a:gd name="T37" fmla="*/ 30 h 61"/>
              <a:gd name="T38" fmla="*/ 323 w 1109"/>
              <a:gd name="T39" fmla="*/ 30 h 61"/>
              <a:gd name="T40" fmla="*/ 274 w 1109"/>
              <a:gd name="T41" fmla="*/ 30 h 61"/>
              <a:gd name="T42" fmla="*/ 265 w 1109"/>
              <a:gd name="T43" fmla="*/ 29 h 61"/>
              <a:gd name="T44" fmla="*/ 252 w 1109"/>
              <a:gd name="T45" fmla="*/ 31 h 61"/>
              <a:gd name="T46" fmla="*/ 252 w 1109"/>
              <a:gd name="T47" fmla="*/ 28 h 61"/>
              <a:gd name="T48" fmla="*/ 229 w 1109"/>
              <a:gd name="T49" fmla="*/ 30 h 61"/>
              <a:gd name="T50" fmla="*/ 218 w 1109"/>
              <a:gd name="T51" fmla="*/ 29 h 61"/>
              <a:gd name="T52" fmla="*/ 140 w 1109"/>
              <a:gd name="T53" fmla="*/ 29 h 61"/>
              <a:gd name="T54" fmla="*/ 131 w 1109"/>
              <a:gd name="T55" fmla="*/ 34 h 61"/>
              <a:gd name="T56" fmla="*/ 112 w 1109"/>
              <a:gd name="T57" fmla="*/ 38 h 61"/>
              <a:gd name="T58" fmla="*/ 36 w 1109"/>
              <a:gd name="T59" fmla="*/ 40 h 61"/>
              <a:gd name="T60" fmla="*/ 75 w 1109"/>
              <a:gd name="T61" fmla="*/ 45 h 61"/>
              <a:gd name="T62" fmla="*/ 90 w 1109"/>
              <a:gd name="T63" fmla="*/ 48 h 61"/>
              <a:gd name="T64" fmla="*/ 94 w 1109"/>
              <a:gd name="T65" fmla="*/ 48 h 61"/>
              <a:gd name="T66" fmla="*/ 83 w 1109"/>
              <a:gd name="T67" fmla="*/ 50 h 61"/>
              <a:gd name="T68" fmla="*/ 85 w 1109"/>
              <a:gd name="T69" fmla="*/ 52 h 61"/>
              <a:gd name="T70" fmla="*/ 91 w 1109"/>
              <a:gd name="T71" fmla="*/ 54 h 61"/>
              <a:gd name="T72" fmla="*/ 87 w 1109"/>
              <a:gd name="T73" fmla="*/ 54 h 61"/>
              <a:gd name="T74" fmla="*/ 85 w 1109"/>
              <a:gd name="T75" fmla="*/ 56 h 61"/>
              <a:gd name="T76" fmla="*/ 245 w 1109"/>
              <a:gd name="T77" fmla="*/ 57 h 61"/>
              <a:gd name="T78" fmla="*/ 265 w 1109"/>
              <a:gd name="T79" fmla="*/ 57 h 61"/>
              <a:gd name="T80" fmla="*/ 273 w 1109"/>
              <a:gd name="T81" fmla="*/ 35 h 61"/>
              <a:gd name="T82" fmla="*/ 291 w 1109"/>
              <a:gd name="T83" fmla="*/ 34 h 61"/>
              <a:gd name="T84" fmla="*/ 298 w 1109"/>
              <a:gd name="T85" fmla="*/ 34 h 61"/>
              <a:gd name="T86" fmla="*/ 316 w 1109"/>
              <a:gd name="T87" fmla="*/ 34 h 61"/>
              <a:gd name="T88" fmla="*/ 318 w 1109"/>
              <a:gd name="T89" fmla="*/ 36 h 61"/>
              <a:gd name="T90" fmla="*/ 268 w 1109"/>
              <a:gd name="T91" fmla="*/ 34 h 61"/>
              <a:gd name="T92" fmla="*/ 268 w 1109"/>
              <a:gd name="T93" fmla="*/ 34 h 61"/>
              <a:gd name="T94" fmla="*/ 273 w 1109"/>
              <a:gd name="T95" fmla="*/ 31 h 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1109" h="61">
                <a:moveTo>
                  <a:pt x="269" y="57"/>
                </a:moveTo>
                <a:cubicBezTo>
                  <a:pt x="282" y="51"/>
                  <a:pt x="332" y="57"/>
                  <a:pt x="342" y="53"/>
                </a:cubicBezTo>
                <a:cubicBezTo>
                  <a:pt x="395" y="51"/>
                  <a:pt x="464" y="49"/>
                  <a:pt x="516" y="49"/>
                </a:cubicBezTo>
                <a:cubicBezTo>
                  <a:pt x="517" y="49"/>
                  <a:pt x="517" y="47"/>
                  <a:pt x="519" y="47"/>
                </a:cubicBezTo>
                <a:cubicBezTo>
                  <a:pt x="547" y="46"/>
                  <a:pt x="577" y="49"/>
                  <a:pt x="605" y="46"/>
                </a:cubicBezTo>
                <a:cubicBezTo>
                  <a:pt x="615" y="45"/>
                  <a:pt x="625" y="42"/>
                  <a:pt x="634" y="42"/>
                </a:cubicBezTo>
                <a:cubicBezTo>
                  <a:pt x="670" y="43"/>
                  <a:pt x="701" y="37"/>
                  <a:pt x="733" y="41"/>
                </a:cubicBezTo>
                <a:cubicBezTo>
                  <a:pt x="730" y="41"/>
                  <a:pt x="726" y="42"/>
                  <a:pt x="722" y="41"/>
                </a:cubicBezTo>
                <a:cubicBezTo>
                  <a:pt x="723" y="44"/>
                  <a:pt x="732" y="40"/>
                  <a:pt x="734" y="43"/>
                </a:cubicBezTo>
                <a:cubicBezTo>
                  <a:pt x="728" y="42"/>
                  <a:pt x="712" y="47"/>
                  <a:pt x="708" y="42"/>
                </a:cubicBezTo>
                <a:cubicBezTo>
                  <a:pt x="707" y="43"/>
                  <a:pt x="708" y="43"/>
                  <a:pt x="708" y="44"/>
                </a:cubicBezTo>
                <a:cubicBezTo>
                  <a:pt x="697" y="44"/>
                  <a:pt x="686" y="45"/>
                  <a:pt x="671" y="44"/>
                </a:cubicBezTo>
                <a:cubicBezTo>
                  <a:pt x="727" y="48"/>
                  <a:pt x="785" y="43"/>
                  <a:pt x="843" y="41"/>
                </a:cubicBezTo>
                <a:cubicBezTo>
                  <a:pt x="843" y="42"/>
                  <a:pt x="843" y="42"/>
                  <a:pt x="843" y="43"/>
                </a:cubicBezTo>
                <a:cubicBezTo>
                  <a:pt x="861" y="41"/>
                  <a:pt x="883" y="45"/>
                  <a:pt x="899" y="43"/>
                </a:cubicBezTo>
                <a:cubicBezTo>
                  <a:pt x="901" y="43"/>
                  <a:pt x="898" y="44"/>
                  <a:pt x="900" y="44"/>
                </a:cubicBezTo>
                <a:cubicBezTo>
                  <a:pt x="926" y="43"/>
                  <a:pt x="954" y="37"/>
                  <a:pt x="982" y="37"/>
                </a:cubicBezTo>
                <a:cubicBezTo>
                  <a:pt x="999" y="37"/>
                  <a:pt x="1018" y="38"/>
                  <a:pt x="1035" y="36"/>
                </a:cubicBezTo>
                <a:cubicBezTo>
                  <a:pt x="1047" y="35"/>
                  <a:pt x="1057" y="32"/>
                  <a:pt x="1067" y="33"/>
                </a:cubicBezTo>
                <a:cubicBezTo>
                  <a:pt x="1080" y="34"/>
                  <a:pt x="1090" y="38"/>
                  <a:pt x="1099" y="30"/>
                </a:cubicBezTo>
                <a:cubicBezTo>
                  <a:pt x="1104" y="23"/>
                  <a:pt x="1101" y="16"/>
                  <a:pt x="1101" y="10"/>
                </a:cubicBezTo>
                <a:cubicBezTo>
                  <a:pt x="1103" y="9"/>
                  <a:pt x="1106" y="12"/>
                  <a:pt x="1109" y="10"/>
                </a:cubicBezTo>
                <a:cubicBezTo>
                  <a:pt x="1105" y="8"/>
                  <a:pt x="1101" y="11"/>
                  <a:pt x="1099" y="7"/>
                </a:cubicBezTo>
                <a:cubicBezTo>
                  <a:pt x="1100" y="7"/>
                  <a:pt x="1105" y="8"/>
                  <a:pt x="1103" y="7"/>
                </a:cubicBezTo>
                <a:cubicBezTo>
                  <a:pt x="1093" y="7"/>
                  <a:pt x="1086" y="4"/>
                  <a:pt x="1078" y="2"/>
                </a:cubicBezTo>
                <a:cubicBezTo>
                  <a:pt x="1063" y="0"/>
                  <a:pt x="1050" y="5"/>
                  <a:pt x="1036" y="5"/>
                </a:cubicBezTo>
                <a:cubicBezTo>
                  <a:pt x="1032" y="5"/>
                  <a:pt x="1027" y="4"/>
                  <a:pt x="1022" y="4"/>
                </a:cubicBezTo>
                <a:cubicBezTo>
                  <a:pt x="995" y="5"/>
                  <a:pt x="972" y="6"/>
                  <a:pt x="945" y="2"/>
                </a:cubicBezTo>
                <a:cubicBezTo>
                  <a:pt x="936" y="1"/>
                  <a:pt x="925" y="1"/>
                  <a:pt x="915" y="2"/>
                </a:cubicBezTo>
                <a:cubicBezTo>
                  <a:pt x="890" y="5"/>
                  <a:pt x="859" y="7"/>
                  <a:pt x="834" y="10"/>
                </a:cubicBezTo>
                <a:cubicBezTo>
                  <a:pt x="825" y="11"/>
                  <a:pt x="816" y="10"/>
                  <a:pt x="808" y="10"/>
                </a:cubicBezTo>
                <a:cubicBezTo>
                  <a:pt x="779" y="12"/>
                  <a:pt x="749" y="13"/>
                  <a:pt x="723" y="15"/>
                </a:cubicBezTo>
                <a:cubicBezTo>
                  <a:pt x="691" y="18"/>
                  <a:pt x="658" y="18"/>
                  <a:pt x="626" y="19"/>
                </a:cubicBezTo>
                <a:cubicBezTo>
                  <a:pt x="612" y="19"/>
                  <a:pt x="598" y="16"/>
                  <a:pt x="584" y="16"/>
                </a:cubicBezTo>
                <a:cubicBezTo>
                  <a:pt x="576" y="16"/>
                  <a:pt x="569" y="18"/>
                  <a:pt x="561" y="19"/>
                </a:cubicBezTo>
                <a:cubicBezTo>
                  <a:pt x="540" y="19"/>
                  <a:pt x="527" y="23"/>
                  <a:pt x="510" y="23"/>
                </a:cubicBezTo>
                <a:cubicBezTo>
                  <a:pt x="509" y="23"/>
                  <a:pt x="509" y="25"/>
                  <a:pt x="508" y="25"/>
                </a:cubicBezTo>
                <a:cubicBezTo>
                  <a:pt x="454" y="24"/>
                  <a:pt x="400" y="34"/>
                  <a:pt x="350" y="30"/>
                </a:cubicBezTo>
                <a:cubicBezTo>
                  <a:pt x="342" y="34"/>
                  <a:pt x="333" y="30"/>
                  <a:pt x="326" y="33"/>
                </a:cubicBezTo>
                <a:cubicBezTo>
                  <a:pt x="326" y="31"/>
                  <a:pt x="321" y="32"/>
                  <a:pt x="323" y="30"/>
                </a:cubicBezTo>
                <a:cubicBezTo>
                  <a:pt x="308" y="35"/>
                  <a:pt x="291" y="25"/>
                  <a:pt x="273" y="30"/>
                </a:cubicBezTo>
                <a:cubicBezTo>
                  <a:pt x="274" y="30"/>
                  <a:pt x="275" y="30"/>
                  <a:pt x="274" y="30"/>
                </a:cubicBezTo>
                <a:cubicBezTo>
                  <a:pt x="270" y="27"/>
                  <a:pt x="266" y="33"/>
                  <a:pt x="259" y="31"/>
                </a:cubicBezTo>
                <a:cubicBezTo>
                  <a:pt x="261" y="29"/>
                  <a:pt x="265" y="32"/>
                  <a:pt x="265" y="29"/>
                </a:cubicBezTo>
                <a:cubicBezTo>
                  <a:pt x="261" y="30"/>
                  <a:pt x="256" y="30"/>
                  <a:pt x="253" y="28"/>
                </a:cubicBezTo>
                <a:cubicBezTo>
                  <a:pt x="254" y="30"/>
                  <a:pt x="254" y="31"/>
                  <a:pt x="252" y="31"/>
                </a:cubicBezTo>
                <a:cubicBezTo>
                  <a:pt x="252" y="30"/>
                  <a:pt x="249" y="32"/>
                  <a:pt x="249" y="30"/>
                </a:cubicBezTo>
                <a:cubicBezTo>
                  <a:pt x="250" y="30"/>
                  <a:pt x="254" y="29"/>
                  <a:pt x="252" y="28"/>
                </a:cubicBezTo>
                <a:cubicBezTo>
                  <a:pt x="244" y="30"/>
                  <a:pt x="234" y="31"/>
                  <a:pt x="222" y="31"/>
                </a:cubicBezTo>
                <a:cubicBezTo>
                  <a:pt x="225" y="30"/>
                  <a:pt x="228" y="32"/>
                  <a:pt x="229" y="30"/>
                </a:cubicBezTo>
                <a:cubicBezTo>
                  <a:pt x="222" y="30"/>
                  <a:pt x="221" y="30"/>
                  <a:pt x="217" y="31"/>
                </a:cubicBezTo>
                <a:cubicBezTo>
                  <a:pt x="217" y="30"/>
                  <a:pt x="218" y="30"/>
                  <a:pt x="218" y="29"/>
                </a:cubicBezTo>
                <a:cubicBezTo>
                  <a:pt x="192" y="29"/>
                  <a:pt x="164" y="22"/>
                  <a:pt x="142" y="30"/>
                </a:cubicBezTo>
                <a:cubicBezTo>
                  <a:pt x="141" y="30"/>
                  <a:pt x="141" y="30"/>
                  <a:pt x="140" y="29"/>
                </a:cubicBezTo>
                <a:cubicBezTo>
                  <a:pt x="134" y="30"/>
                  <a:pt x="132" y="33"/>
                  <a:pt x="127" y="33"/>
                </a:cubicBezTo>
                <a:cubicBezTo>
                  <a:pt x="127" y="35"/>
                  <a:pt x="130" y="32"/>
                  <a:pt x="131" y="34"/>
                </a:cubicBezTo>
                <a:cubicBezTo>
                  <a:pt x="124" y="38"/>
                  <a:pt x="114" y="34"/>
                  <a:pt x="108" y="36"/>
                </a:cubicBezTo>
                <a:cubicBezTo>
                  <a:pt x="110" y="37"/>
                  <a:pt x="112" y="36"/>
                  <a:pt x="112" y="38"/>
                </a:cubicBezTo>
                <a:cubicBezTo>
                  <a:pt x="79" y="40"/>
                  <a:pt x="45" y="37"/>
                  <a:pt x="13" y="38"/>
                </a:cubicBezTo>
                <a:cubicBezTo>
                  <a:pt x="16" y="40"/>
                  <a:pt x="32" y="36"/>
                  <a:pt x="36" y="40"/>
                </a:cubicBezTo>
                <a:cubicBezTo>
                  <a:pt x="27" y="43"/>
                  <a:pt x="11" y="39"/>
                  <a:pt x="0" y="41"/>
                </a:cubicBezTo>
                <a:cubicBezTo>
                  <a:pt x="32" y="44"/>
                  <a:pt x="55" y="47"/>
                  <a:pt x="75" y="45"/>
                </a:cubicBezTo>
                <a:cubicBezTo>
                  <a:pt x="74" y="46"/>
                  <a:pt x="72" y="45"/>
                  <a:pt x="72" y="46"/>
                </a:cubicBezTo>
                <a:cubicBezTo>
                  <a:pt x="80" y="46"/>
                  <a:pt x="85" y="44"/>
                  <a:pt x="90" y="48"/>
                </a:cubicBezTo>
                <a:cubicBezTo>
                  <a:pt x="90" y="46"/>
                  <a:pt x="91" y="45"/>
                  <a:pt x="92" y="45"/>
                </a:cubicBezTo>
                <a:cubicBezTo>
                  <a:pt x="90" y="48"/>
                  <a:pt x="93" y="46"/>
                  <a:pt x="94" y="48"/>
                </a:cubicBezTo>
                <a:cubicBezTo>
                  <a:pt x="90" y="48"/>
                  <a:pt x="87" y="49"/>
                  <a:pt x="85" y="49"/>
                </a:cubicBezTo>
                <a:cubicBezTo>
                  <a:pt x="88" y="49"/>
                  <a:pt x="83" y="50"/>
                  <a:pt x="83" y="50"/>
                </a:cubicBezTo>
                <a:cubicBezTo>
                  <a:pt x="87" y="51"/>
                  <a:pt x="89" y="48"/>
                  <a:pt x="91" y="50"/>
                </a:cubicBezTo>
                <a:cubicBezTo>
                  <a:pt x="89" y="51"/>
                  <a:pt x="87" y="50"/>
                  <a:pt x="85" y="52"/>
                </a:cubicBezTo>
                <a:cubicBezTo>
                  <a:pt x="91" y="52"/>
                  <a:pt x="94" y="51"/>
                  <a:pt x="97" y="53"/>
                </a:cubicBezTo>
                <a:cubicBezTo>
                  <a:pt x="95" y="54"/>
                  <a:pt x="94" y="52"/>
                  <a:pt x="91" y="54"/>
                </a:cubicBezTo>
                <a:cubicBezTo>
                  <a:pt x="92" y="53"/>
                  <a:pt x="91" y="54"/>
                  <a:pt x="91" y="53"/>
                </a:cubicBezTo>
                <a:cubicBezTo>
                  <a:pt x="89" y="55"/>
                  <a:pt x="89" y="53"/>
                  <a:pt x="87" y="54"/>
                </a:cubicBezTo>
                <a:cubicBezTo>
                  <a:pt x="88" y="54"/>
                  <a:pt x="88" y="55"/>
                  <a:pt x="87" y="55"/>
                </a:cubicBezTo>
                <a:cubicBezTo>
                  <a:pt x="82" y="54"/>
                  <a:pt x="74" y="55"/>
                  <a:pt x="85" y="56"/>
                </a:cubicBezTo>
                <a:cubicBezTo>
                  <a:pt x="113" y="58"/>
                  <a:pt x="140" y="59"/>
                  <a:pt x="160" y="58"/>
                </a:cubicBezTo>
                <a:cubicBezTo>
                  <a:pt x="188" y="57"/>
                  <a:pt x="222" y="61"/>
                  <a:pt x="245" y="57"/>
                </a:cubicBezTo>
                <a:cubicBezTo>
                  <a:pt x="248" y="58"/>
                  <a:pt x="251" y="57"/>
                  <a:pt x="254" y="57"/>
                </a:cubicBezTo>
                <a:cubicBezTo>
                  <a:pt x="255" y="55"/>
                  <a:pt x="264" y="57"/>
                  <a:pt x="265" y="57"/>
                </a:cubicBezTo>
                <a:cubicBezTo>
                  <a:pt x="267" y="54"/>
                  <a:pt x="268" y="56"/>
                  <a:pt x="269" y="57"/>
                </a:cubicBezTo>
                <a:moveTo>
                  <a:pt x="273" y="35"/>
                </a:moveTo>
                <a:cubicBezTo>
                  <a:pt x="276" y="34"/>
                  <a:pt x="279" y="35"/>
                  <a:pt x="282" y="33"/>
                </a:cubicBezTo>
                <a:cubicBezTo>
                  <a:pt x="285" y="35"/>
                  <a:pt x="288" y="35"/>
                  <a:pt x="291" y="34"/>
                </a:cubicBezTo>
                <a:cubicBezTo>
                  <a:pt x="292" y="34"/>
                  <a:pt x="291" y="35"/>
                  <a:pt x="291" y="35"/>
                </a:cubicBezTo>
                <a:cubicBezTo>
                  <a:pt x="294" y="34"/>
                  <a:pt x="295" y="35"/>
                  <a:pt x="298" y="34"/>
                </a:cubicBezTo>
                <a:cubicBezTo>
                  <a:pt x="298" y="35"/>
                  <a:pt x="297" y="35"/>
                  <a:pt x="297" y="36"/>
                </a:cubicBezTo>
                <a:cubicBezTo>
                  <a:pt x="303" y="33"/>
                  <a:pt x="311" y="38"/>
                  <a:pt x="316" y="34"/>
                </a:cubicBezTo>
                <a:cubicBezTo>
                  <a:pt x="317" y="34"/>
                  <a:pt x="316" y="35"/>
                  <a:pt x="316" y="35"/>
                </a:cubicBezTo>
                <a:cubicBezTo>
                  <a:pt x="316" y="36"/>
                  <a:pt x="317" y="36"/>
                  <a:pt x="318" y="36"/>
                </a:cubicBezTo>
                <a:cubicBezTo>
                  <a:pt x="301" y="37"/>
                  <a:pt x="282" y="37"/>
                  <a:pt x="273" y="35"/>
                </a:cubicBezTo>
                <a:moveTo>
                  <a:pt x="268" y="34"/>
                </a:moveTo>
                <a:cubicBezTo>
                  <a:pt x="266" y="33"/>
                  <a:pt x="270" y="33"/>
                  <a:pt x="271" y="33"/>
                </a:cubicBezTo>
                <a:cubicBezTo>
                  <a:pt x="271" y="36"/>
                  <a:pt x="268" y="33"/>
                  <a:pt x="268" y="34"/>
                </a:cubicBezTo>
                <a:moveTo>
                  <a:pt x="268" y="33"/>
                </a:moveTo>
                <a:cubicBezTo>
                  <a:pt x="268" y="30"/>
                  <a:pt x="272" y="31"/>
                  <a:pt x="273" y="31"/>
                </a:cubicBezTo>
                <a:cubicBezTo>
                  <a:pt x="272" y="33"/>
                  <a:pt x="270" y="33"/>
                  <a:pt x="268" y="33"/>
                </a:cubicBezTo>
              </a:path>
            </a:pathLst>
          </a:custGeom>
          <a:solidFill>
            <a:srgbClr val="DBC7B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优设标题黑" panose="00000500000000000000" charset="-122"/>
              <a:ea typeface="优设标题黑" panose="00000500000000000000" charset="-122"/>
            </a:endParaRPr>
          </a:p>
        </p:txBody>
      </p:sp>
      <p:sp>
        <p:nvSpPr>
          <p:cNvPr id="108" name="文本框 107"/>
          <p:cNvSpPr txBox="1"/>
          <p:nvPr>
            <p:custDataLst>
              <p:tags r:id="rId52"/>
            </p:custDataLst>
          </p:nvPr>
        </p:nvSpPr>
        <p:spPr>
          <a:xfrm>
            <a:off x="6187440" y="48260"/>
            <a:ext cx="593598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>
                <a:solidFill>
                  <a:srgbClr val="BA9367"/>
                </a:solidFill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第</a:t>
            </a:r>
            <a:r>
              <a:rPr lang="en-US" altLang="zh-CN" sz="2000">
                <a:solidFill>
                  <a:srgbClr val="BA9367"/>
                </a:solidFill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5</a:t>
            </a:r>
            <a:r>
              <a:rPr lang="zh-CN" altLang="en-US" sz="2000">
                <a:solidFill>
                  <a:srgbClr val="BA9367"/>
                </a:solidFill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课  三国两晋南北朝的政权更迭与民族交融</a:t>
            </a:r>
            <a:endParaRPr lang="zh-CN" altLang="en-US" sz="2000">
              <a:solidFill>
                <a:srgbClr val="BA9367"/>
              </a:solidFill>
              <a:latin typeface="优设标题黑" panose="00000500000000000000" charset="-122"/>
              <a:ea typeface="优设标题黑" panose="00000500000000000000" charset="-122"/>
              <a:cs typeface="优设标题黑" panose="00000500000000000000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5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67" r="10172"/>
          <a:stretch>
            <a:fillRect/>
          </a:stretch>
        </p:blipFill>
        <p:spPr>
          <a:xfrm>
            <a:off x="0" y="1022680"/>
            <a:ext cx="6444095" cy="4482987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4122433" y="2712801"/>
            <a:ext cx="2217217" cy="1102743"/>
          </a:xfrm>
          <a:prstGeom prst="rect">
            <a:avLst/>
          </a:prstGeom>
          <a:noFill/>
          <a:ln w="508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文本框 29"/>
          <p:cNvSpPr txBox="1"/>
          <p:nvPr/>
        </p:nvSpPr>
        <p:spPr>
          <a:xfrm>
            <a:off x="7653799" y="689393"/>
            <a:ext cx="34857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8A2425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士族政治</a:t>
            </a:r>
            <a:endParaRPr lang="zh-CN" altLang="en-US" sz="3200">
              <a:solidFill>
                <a:srgbClr val="8A2425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62" name="矩形 61"/>
          <p:cNvSpPr/>
          <p:nvPr/>
        </p:nvSpPr>
        <p:spPr>
          <a:xfrm>
            <a:off x="6809060" y="1274168"/>
            <a:ext cx="5175244" cy="2221762"/>
          </a:xfrm>
          <a:prstGeom prst="rect">
            <a:avLst/>
          </a:prstGeom>
          <a:ln w="19050">
            <a:solidFill>
              <a:schemeClr val="tx1"/>
            </a:solidFill>
            <a:prstDash val="lg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微软雅黑" panose="020b0503020204020204" charset="-122"/>
              </a:rPr>
              <a:t>（元）帝初镇江东，</a:t>
            </a:r>
            <a:r>
              <a:rPr lang="zh-CN" altLang="en-US" sz="2400">
                <a:solidFill>
                  <a:srgbClr val="8A2425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微软雅黑" panose="020b0503020204020204" charset="-122"/>
              </a:rPr>
              <a:t>威名未著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微软雅黑" panose="020b0503020204020204" charset="-122"/>
              </a:rPr>
              <a:t>，</a:t>
            </a:r>
            <a:r>
              <a:rPr lang="zh-CN" altLang="en-US" sz="2400">
                <a:solidFill>
                  <a:srgbClr val="8A2425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微软雅黑" panose="020b0503020204020204" charset="-122"/>
              </a:rPr>
              <a:t>敦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微软雅黑" panose="020b0503020204020204" charset="-122"/>
              </a:rPr>
              <a:t>与从弟</a:t>
            </a:r>
            <a:r>
              <a:rPr lang="zh-CN" altLang="en-US" sz="2400">
                <a:solidFill>
                  <a:srgbClr val="8A2425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微软雅黑" panose="020b0503020204020204" charset="-122"/>
              </a:rPr>
              <a:t>导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微软雅黑" panose="020b0503020204020204" charset="-122"/>
              </a:rPr>
              <a:t>等同心翼戴，以隆中兴。时人为之语曰：</a:t>
            </a: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微软雅黑" panose="020b0503020204020204" charset="-122"/>
              </a:rPr>
              <a:t>“</a:t>
            </a:r>
            <a:r>
              <a:rPr lang="zh-CN" altLang="en-US" sz="2400">
                <a:solidFill>
                  <a:srgbClr val="8A2425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微软雅黑" panose="020b0503020204020204" charset="-122"/>
              </a:rPr>
              <a:t>王与马，共天下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微软雅黑" panose="020b0503020204020204" charset="-122"/>
              </a:rPr>
              <a:t>。”</a:t>
            </a:r>
            <a:endParaRPr lang="en-US" altLang="zh-CN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微软雅黑" panose="020b0503020204020204" charset="-122"/>
            </a:endParaRPr>
          </a:p>
          <a:p>
            <a:pPr algn="r">
              <a:lnSpc>
                <a:spcPct val="150000"/>
              </a:lnSpc>
            </a:pPr>
            <a:r>
              <a:rPr lang="en-US" altLang="zh-CN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微软雅黑" panose="020b0503020204020204" charset="-122"/>
              </a:rPr>
              <a:t>——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微软雅黑" panose="020b0503020204020204" charset="-122"/>
              </a:rPr>
              <a:t>《晋书·王敦传》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3" name="矩形 62"/>
          <p:cNvSpPr/>
          <p:nvPr/>
        </p:nvSpPr>
        <p:spPr>
          <a:xfrm>
            <a:off x="6630211" y="3527944"/>
            <a:ext cx="5354093" cy="328179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ts val="3560"/>
              </a:lnSpc>
            </a:pPr>
            <a:r>
              <a:rPr lang="zh-CN" altLang="en-US" sz="2400">
                <a:latin typeface="华文中宋" panose="02010600040101010101" pitchFamily="2" charset="-122"/>
                <a:ea typeface="华文中宋" panose="02010600040101010101" pitchFamily="2" charset="-122"/>
                <a:cs typeface="仿宋" panose="02010609060101010101" charset="-122"/>
                <a:sym typeface="+mn-ea"/>
              </a:rPr>
              <a:t>（</a:t>
            </a:r>
            <a:r>
              <a:rPr lang="en-US" altLang="zh-CN" sz="2400">
                <a:latin typeface="华文中宋" panose="02010600040101010101" pitchFamily="2" charset="-122"/>
                <a:ea typeface="华文中宋" panose="02010600040101010101" pitchFamily="2" charset="-122"/>
                <a:cs typeface="仿宋" panose="02010609060101010101" charset="-122"/>
                <a:sym typeface="+mn-ea"/>
              </a:rPr>
              <a:t>1</a:t>
            </a:r>
            <a:r>
              <a:rPr lang="zh-CN" altLang="en-US" sz="2400">
                <a:latin typeface="华文中宋" panose="02010600040101010101" pitchFamily="2" charset="-122"/>
                <a:ea typeface="华文中宋" panose="02010600040101010101" pitchFamily="2" charset="-122"/>
                <a:cs typeface="仿宋" panose="02010609060101010101" charset="-122"/>
                <a:sym typeface="+mn-ea"/>
              </a:rPr>
              <a:t>）历史根源：东汉以来豪强地主势力的发展。</a:t>
            </a:r>
            <a:endParaRPr lang="zh-CN" altLang="en-US" sz="2400">
              <a:latin typeface="华文中宋" panose="02010600040101010101" pitchFamily="2" charset="-122"/>
              <a:ea typeface="华文中宋" panose="02010600040101010101" pitchFamily="2" charset="-122"/>
              <a:cs typeface="仿宋" panose="02010609060101010101" charset="-122"/>
              <a:sym typeface="+mn-ea"/>
            </a:endParaRPr>
          </a:p>
          <a:p>
            <a:pPr algn="just" fontAlgn="auto">
              <a:lnSpc>
                <a:spcPts val="3560"/>
              </a:lnSpc>
            </a:pPr>
            <a:r>
              <a:rPr lang="zh-CN" altLang="en-US" sz="2400">
                <a:latin typeface="华文中宋" panose="02010600040101010101" pitchFamily="2" charset="-122"/>
                <a:ea typeface="华文中宋" panose="02010600040101010101" pitchFamily="2" charset="-122"/>
                <a:cs typeface="仿宋" panose="02010609060101010101" charset="-122"/>
                <a:sym typeface="+mn-ea"/>
              </a:rPr>
              <a:t>（</a:t>
            </a:r>
            <a:r>
              <a:rPr lang="en-US" altLang="zh-CN" sz="2400">
                <a:latin typeface="华文中宋" panose="02010600040101010101" pitchFamily="2" charset="-122"/>
                <a:ea typeface="华文中宋" panose="02010600040101010101" pitchFamily="2" charset="-122"/>
                <a:cs typeface="仿宋" panose="02010609060101010101" charset="-122"/>
                <a:sym typeface="+mn-ea"/>
              </a:rPr>
              <a:t>2</a:t>
            </a:r>
            <a:r>
              <a:rPr lang="zh-CN" altLang="en-US" sz="2400">
                <a:latin typeface="华文中宋" panose="02010600040101010101" pitchFamily="2" charset="-122"/>
                <a:ea typeface="华文中宋" panose="02010600040101010101" pitchFamily="2" charset="-122"/>
                <a:cs typeface="仿宋" panose="02010609060101010101" charset="-122"/>
                <a:sym typeface="+mn-ea"/>
              </a:rPr>
              <a:t>）经济原因：土地兼并严重，经营庄园，渐成割据。</a:t>
            </a:r>
            <a:endParaRPr lang="zh-CN" altLang="en-US" sz="2400">
              <a:latin typeface="华文中宋" panose="02010600040101010101" pitchFamily="2" charset="-122"/>
              <a:ea typeface="华文中宋" panose="02010600040101010101" pitchFamily="2" charset="-122"/>
              <a:cs typeface="仿宋" panose="02010609060101010101" charset="-122"/>
              <a:sym typeface="+mn-ea"/>
            </a:endParaRPr>
          </a:p>
          <a:p>
            <a:pPr algn="just" fontAlgn="auto">
              <a:lnSpc>
                <a:spcPts val="3560"/>
              </a:lnSpc>
            </a:pPr>
            <a:r>
              <a:rPr lang="zh-CN" altLang="en-US" sz="2400">
                <a:latin typeface="华文中宋" panose="02010600040101010101" pitchFamily="2" charset="-122"/>
                <a:ea typeface="华文中宋" panose="02010600040101010101" pitchFamily="2" charset="-122"/>
                <a:cs typeface="仿宋" panose="02010609060101010101" charset="-122"/>
                <a:sym typeface="+mn-ea"/>
              </a:rPr>
              <a:t>（</a:t>
            </a:r>
            <a:r>
              <a:rPr lang="en-US" altLang="zh-CN" sz="2400">
                <a:latin typeface="华文中宋" panose="02010600040101010101" pitchFamily="2" charset="-122"/>
                <a:ea typeface="华文中宋" panose="02010600040101010101" pitchFamily="2" charset="-122"/>
                <a:cs typeface="仿宋" panose="02010609060101010101" charset="-122"/>
                <a:sym typeface="+mn-ea"/>
              </a:rPr>
              <a:t>3</a:t>
            </a:r>
            <a:r>
              <a:rPr lang="zh-CN" altLang="en-US" sz="2400">
                <a:latin typeface="华文中宋" panose="02010600040101010101" pitchFamily="2" charset="-122"/>
                <a:ea typeface="华文中宋" panose="02010600040101010101" pitchFamily="2" charset="-122"/>
                <a:cs typeface="仿宋" panose="02010609060101010101" charset="-122"/>
                <a:sym typeface="+mn-ea"/>
              </a:rPr>
              <a:t>）政治原因：皇帝依赖士族支持。</a:t>
            </a:r>
            <a:endParaRPr lang="zh-CN" altLang="en-US" sz="2400">
              <a:latin typeface="华文中宋" panose="02010600040101010101" pitchFamily="2" charset="-122"/>
              <a:ea typeface="华文中宋" panose="02010600040101010101" pitchFamily="2" charset="-122"/>
              <a:cs typeface="仿宋" panose="02010609060101010101" charset="-122"/>
              <a:sym typeface="+mn-ea"/>
            </a:endParaRPr>
          </a:p>
          <a:p>
            <a:pPr algn="just" fontAlgn="auto">
              <a:lnSpc>
                <a:spcPts val="3560"/>
              </a:lnSpc>
            </a:pPr>
            <a:r>
              <a:rPr lang="zh-CN" altLang="en-US" sz="2400">
                <a:latin typeface="华文中宋" panose="02010600040101010101" pitchFamily="2" charset="-122"/>
                <a:ea typeface="华文中宋" panose="02010600040101010101" pitchFamily="2" charset="-122"/>
                <a:cs typeface="仿宋" panose="02010609060101010101" charset="-122"/>
                <a:sym typeface="+mn-ea"/>
              </a:rPr>
              <a:t>（</a:t>
            </a:r>
            <a:r>
              <a:rPr lang="en-US" altLang="zh-CN" sz="2400">
                <a:latin typeface="华文中宋" panose="02010600040101010101" pitchFamily="2" charset="-122"/>
                <a:ea typeface="华文中宋" panose="02010600040101010101" pitchFamily="2" charset="-122"/>
                <a:cs typeface="仿宋" panose="02010609060101010101" charset="-122"/>
                <a:sym typeface="+mn-ea"/>
              </a:rPr>
              <a:t>4</a:t>
            </a:r>
            <a:r>
              <a:rPr lang="zh-CN" altLang="en-US" sz="2400">
                <a:latin typeface="华文中宋" panose="02010600040101010101" pitchFamily="2" charset="-122"/>
                <a:ea typeface="华文中宋" panose="02010600040101010101" pitchFamily="2" charset="-122"/>
                <a:cs typeface="仿宋" panose="02010609060101010101" charset="-122"/>
                <a:sym typeface="+mn-ea"/>
              </a:rPr>
              <a:t>）政治保障：</a:t>
            </a:r>
            <a:r>
              <a:rPr lang="zh-CN" altLang="en-US" sz="2400">
                <a:solidFill>
                  <a:srgbClr val="C00000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仿宋" panose="02010609060101010101" charset="-122"/>
                <a:sym typeface="+mn-ea"/>
              </a:rPr>
              <a:t>九品中正制</a:t>
            </a:r>
            <a:r>
              <a:rPr lang="zh-CN" altLang="en-US" sz="2400">
                <a:latin typeface="华文中宋" panose="02010600040101010101" pitchFamily="2" charset="-122"/>
                <a:ea typeface="华文中宋" panose="02010600040101010101" pitchFamily="2" charset="-122"/>
                <a:cs typeface="仿宋" panose="02010609060101010101" charset="-122"/>
                <a:sym typeface="+mn-ea"/>
              </a:rPr>
              <a:t>为士族提供政治保障。</a:t>
            </a:r>
            <a:endParaRPr lang="zh-CN" altLang="en-US" sz="2400">
              <a:latin typeface="华文中宋" panose="02010600040101010101" pitchFamily="2" charset="-122"/>
              <a:ea typeface="华文中宋" panose="02010600040101010101" pitchFamily="2" charset="-122"/>
              <a:cs typeface="仿宋" panose="02010609060101010101" charset="-122"/>
              <a:sym typeface="+mn-ea"/>
            </a:endParaRPr>
          </a:p>
        </p:txBody>
      </p:sp>
    </p:spTree>
    <p:custDataLst>
      <p:tags r:id="rId54"/>
    </p:custData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62" grpId="0"/>
      <p:bldP spid="6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8DA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Freeform 30"/>
          <p:cNvSpPr>
            <a:spLocks noEditPoints="1"/>
          </p:cNvSpPr>
          <p:nvPr>
            <p:custDataLst>
              <p:tags r:id="rId3"/>
            </p:custDataLst>
          </p:nvPr>
        </p:nvSpPr>
        <p:spPr bwMode="auto">
          <a:xfrm rot="10800000" flipV="1">
            <a:off x="-53308" y="-19298"/>
            <a:ext cx="3860800" cy="561975"/>
          </a:xfrm>
          <a:custGeom>
            <a:gdLst>
              <a:gd name="T0" fmla="*/ 1411 w 1427"/>
              <a:gd name="T1" fmla="*/ 193 h 871"/>
              <a:gd name="T2" fmla="*/ 1412 w 1427"/>
              <a:gd name="T3" fmla="*/ 150 h 871"/>
              <a:gd name="T4" fmla="*/ 1419 w 1427"/>
              <a:gd name="T5" fmla="*/ 186 h 871"/>
              <a:gd name="T6" fmla="*/ 1418 w 1427"/>
              <a:gd name="T7" fmla="*/ 128 h 871"/>
              <a:gd name="T8" fmla="*/ 1393 w 1427"/>
              <a:gd name="T9" fmla="*/ 77 h 871"/>
              <a:gd name="T10" fmla="*/ 1299 w 1427"/>
              <a:gd name="T11" fmla="*/ 27 h 871"/>
              <a:gd name="T12" fmla="*/ 1107 w 1427"/>
              <a:gd name="T13" fmla="*/ 43 h 871"/>
              <a:gd name="T14" fmla="*/ 1069 w 1427"/>
              <a:gd name="T15" fmla="*/ 20 h 871"/>
              <a:gd name="T16" fmla="*/ 986 w 1427"/>
              <a:gd name="T17" fmla="*/ 28 h 871"/>
              <a:gd name="T18" fmla="*/ 861 w 1427"/>
              <a:gd name="T19" fmla="*/ 31 h 871"/>
              <a:gd name="T20" fmla="*/ 821 w 1427"/>
              <a:gd name="T21" fmla="*/ 18 h 871"/>
              <a:gd name="T22" fmla="*/ 742 w 1427"/>
              <a:gd name="T23" fmla="*/ 24 h 871"/>
              <a:gd name="T24" fmla="*/ 660 w 1427"/>
              <a:gd name="T25" fmla="*/ 14 h 871"/>
              <a:gd name="T26" fmla="*/ 626 w 1427"/>
              <a:gd name="T27" fmla="*/ 12 h 871"/>
              <a:gd name="T28" fmla="*/ 322 w 1427"/>
              <a:gd name="T29" fmla="*/ 40 h 871"/>
              <a:gd name="T30" fmla="*/ 275 w 1427"/>
              <a:gd name="T31" fmla="*/ 21 h 871"/>
              <a:gd name="T32" fmla="*/ 339 w 1427"/>
              <a:gd name="T33" fmla="*/ 21 h 871"/>
              <a:gd name="T34" fmla="*/ 156 w 1427"/>
              <a:gd name="T35" fmla="*/ 20 h 871"/>
              <a:gd name="T36" fmla="*/ 123 w 1427"/>
              <a:gd name="T37" fmla="*/ 14 h 871"/>
              <a:gd name="T38" fmla="*/ 69 w 1427"/>
              <a:gd name="T39" fmla="*/ 35 h 871"/>
              <a:gd name="T40" fmla="*/ 6 w 1427"/>
              <a:gd name="T41" fmla="*/ 205 h 871"/>
              <a:gd name="T42" fmla="*/ 22 w 1427"/>
              <a:gd name="T43" fmla="*/ 148 h 871"/>
              <a:gd name="T44" fmla="*/ 52 w 1427"/>
              <a:gd name="T45" fmla="*/ 64 h 871"/>
              <a:gd name="T46" fmla="*/ 33 w 1427"/>
              <a:gd name="T47" fmla="*/ 147 h 871"/>
              <a:gd name="T48" fmla="*/ 26 w 1427"/>
              <a:gd name="T49" fmla="*/ 257 h 871"/>
              <a:gd name="T50" fmla="*/ 29 w 1427"/>
              <a:gd name="T51" fmla="*/ 409 h 871"/>
              <a:gd name="T52" fmla="*/ 11 w 1427"/>
              <a:gd name="T53" fmla="*/ 376 h 871"/>
              <a:gd name="T54" fmla="*/ 3 w 1427"/>
              <a:gd name="T55" fmla="*/ 579 h 871"/>
              <a:gd name="T56" fmla="*/ 28 w 1427"/>
              <a:gd name="T57" fmla="*/ 664 h 871"/>
              <a:gd name="T58" fmla="*/ 11 w 1427"/>
              <a:gd name="T59" fmla="*/ 513 h 871"/>
              <a:gd name="T60" fmla="*/ 32 w 1427"/>
              <a:gd name="T61" fmla="*/ 495 h 871"/>
              <a:gd name="T62" fmla="*/ 34 w 1427"/>
              <a:gd name="T63" fmla="*/ 721 h 871"/>
              <a:gd name="T64" fmla="*/ 48 w 1427"/>
              <a:gd name="T65" fmla="*/ 802 h 871"/>
              <a:gd name="T66" fmla="*/ 68 w 1427"/>
              <a:gd name="T67" fmla="*/ 829 h 871"/>
              <a:gd name="T68" fmla="*/ 152 w 1427"/>
              <a:gd name="T69" fmla="*/ 869 h 871"/>
              <a:gd name="T70" fmla="*/ 323 w 1427"/>
              <a:gd name="T71" fmla="*/ 861 h 871"/>
              <a:gd name="T72" fmla="*/ 513 w 1427"/>
              <a:gd name="T73" fmla="*/ 862 h 871"/>
              <a:gd name="T74" fmla="*/ 867 w 1427"/>
              <a:gd name="T75" fmla="*/ 861 h 871"/>
              <a:gd name="T76" fmla="*/ 903 w 1427"/>
              <a:gd name="T77" fmla="*/ 851 h 871"/>
              <a:gd name="T78" fmla="*/ 1188 w 1427"/>
              <a:gd name="T79" fmla="*/ 845 h 871"/>
              <a:gd name="T80" fmla="*/ 1311 w 1427"/>
              <a:gd name="T81" fmla="*/ 846 h 871"/>
              <a:gd name="T82" fmla="*/ 1368 w 1427"/>
              <a:gd name="T83" fmla="*/ 800 h 871"/>
              <a:gd name="T84" fmla="*/ 1383 w 1427"/>
              <a:gd name="T85" fmla="*/ 412 h 871"/>
              <a:gd name="T86" fmla="*/ 1400 w 1427"/>
              <a:gd name="T87" fmla="*/ 502 h 871"/>
              <a:gd name="T88" fmla="*/ 1411 w 1427"/>
              <a:gd name="T89" fmla="*/ 402 h 871"/>
              <a:gd name="T90" fmla="*/ 1407 w 1427"/>
              <a:gd name="T91" fmla="*/ 338 h 871"/>
              <a:gd name="T92" fmla="*/ 1227 w 1427"/>
              <a:gd name="T93" fmla="*/ 62 h 871"/>
              <a:gd name="T94" fmla="*/ 1127 w 1427"/>
              <a:gd name="T95" fmla="*/ 69 h 871"/>
              <a:gd name="T96" fmla="*/ 952 w 1427"/>
              <a:gd name="T97" fmla="*/ 60 h 871"/>
              <a:gd name="T98" fmla="*/ 908 w 1427"/>
              <a:gd name="T99" fmla="*/ 66 h 871"/>
              <a:gd name="T100" fmla="*/ 621 w 1427"/>
              <a:gd name="T101" fmla="*/ 52 h 871"/>
              <a:gd name="T102" fmla="*/ 696 w 1427"/>
              <a:gd name="T103" fmla="*/ 67 h 871"/>
              <a:gd name="T104" fmla="*/ 444 w 1427"/>
              <a:gd name="T105" fmla="*/ 57 h 871"/>
              <a:gd name="T106" fmla="*/ 322 w 1427"/>
              <a:gd name="T107" fmla="*/ 69 h 871"/>
              <a:gd name="T108" fmla="*/ 55 w 1427"/>
              <a:gd name="T109" fmla="*/ 157 h 871"/>
              <a:gd name="T110" fmla="*/ 115 w 1427"/>
              <a:gd name="T111" fmla="*/ 68 h 871"/>
              <a:gd name="T112" fmla="*/ 60 w 1427"/>
              <a:gd name="T113" fmla="*/ 137 h 871"/>
              <a:gd name="T114" fmla="*/ 68 w 1427"/>
              <a:gd name="T115" fmla="*/ 424 h 871"/>
              <a:gd name="T116" fmla="*/ 595 w 1427"/>
              <a:gd name="T117" fmla="*/ 833 h 8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1427" h="871">
                <a:moveTo>
                  <a:pt x="1409" y="244"/>
                </a:moveTo>
                <a:cubicBezTo>
                  <a:pt x="1415" y="283"/>
                  <a:pt x="1416" y="244"/>
                  <a:pt x="1421" y="285"/>
                </a:cubicBezTo>
                <a:cubicBezTo>
                  <a:pt x="1426" y="285"/>
                  <a:pt x="1427" y="269"/>
                  <a:pt x="1426" y="246"/>
                </a:cubicBezTo>
                <a:cubicBezTo>
                  <a:pt x="1424" y="261"/>
                  <a:pt x="1418" y="237"/>
                  <a:pt x="1414" y="257"/>
                </a:cubicBezTo>
                <a:cubicBezTo>
                  <a:pt x="1412" y="223"/>
                  <a:pt x="1401" y="226"/>
                  <a:pt x="1406" y="189"/>
                </a:cubicBezTo>
                <a:cubicBezTo>
                  <a:pt x="1407" y="190"/>
                  <a:pt x="1407" y="190"/>
                  <a:pt x="1407" y="190"/>
                </a:cubicBezTo>
                <a:cubicBezTo>
                  <a:pt x="1403" y="174"/>
                  <a:pt x="1403" y="174"/>
                  <a:pt x="1403" y="174"/>
                </a:cubicBezTo>
                <a:cubicBezTo>
                  <a:pt x="1405" y="153"/>
                  <a:pt x="1405" y="153"/>
                  <a:pt x="1405" y="153"/>
                </a:cubicBezTo>
                <a:cubicBezTo>
                  <a:pt x="1411" y="166"/>
                  <a:pt x="1408" y="183"/>
                  <a:pt x="1411" y="193"/>
                </a:cubicBezTo>
                <a:cubicBezTo>
                  <a:pt x="1414" y="180"/>
                  <a:pt x="1413" y="171"/>
                  <a:pt x="1411" y="162"/>
                </a:cubicBezTo>
                <a:cubicBezTo>
                  <a:pt x="1410" y="158"/>
                  <a:pt x="1409" y="154"/>
                  <a:pt x="1407" y="146"/>
                </a:cubicBezTo>
                <a:cubicBezTo>
                  <a:pt x="1407" y="142"/>
                  <a:pt x="1406" y="139"/>
                  <a:pt x="1405" y="135"/>
                </a:cubicBezTo>
                <a:cubicBezTo>
                  <a:pt x="1404" y="131"/>
                  <a:pt x="1403" y="126"/>
                  <a:pt x="1402" y="122"/>
                </a:cubicBezTo>
                <a:cubicBezTo>
                  <a:pt x="1401" y="113"/>
                  <a:pt x="1401" y="112"/>
                  <a:pt x="1402" y="113"/>
                </a:cubicBezTo>
                <a:cubicBezTo>
                  <a:pt x="1403" y="114"/>
                  <a:pt x="1404" y="116"/>
                  <a:pt x="1405" y="119"/>
                </a:cubicBezTo>
                <a:cubicBezTo>
                  <a:pt x="1406" y="121"/>
                  <a:pt x="1407" y="124"/>
                  <a:pt x="1408" y="128"/>
                </a:cubicBezTo>
                <a:cubicBezTo>
                  <a:pt x="1409" y="131"/>
                  <a:pt x="1410" y="135"/>
                  <a:pt x="1411" y="139"/>
                </a:cubicBezTo>
                <a:cubicBezTo>
                  <a:pt x="1412" y="143"/>
                  <a:pt x="1412" y="147"/>
                  <a:pt x="1412" y="150"/>
                </a:cubicBezTo>
                <a:cubicBezTo>
                  <a:pt x="1413" y="153"/>
                  <a:pt x="1413" y="155"/>
                  <a:pt x="1414" y="157"/>
                </a:cubicBezTo>
                <a:cubicBezTo>
                  <a:pt x="1414" y="158"/>
                  <a:pt x="1415" y="159"/>
                  <a:pt x="1415" y="159"/>
                </a:cubicBezTo>
                <a:cubicBezTo>
                  <a:pt x="1415" y="157"/>
                  <a:pt x="1415" y="155"/>
                  <a:pt x="1415" y="153"/>
                </a:cubicBezTo>
                <a:cubicBezTo>
                  <a:pt x="1415" y="149"/>
                  <a:pt x="1415" y="146"/>
                  <a:pt x="1415" y="143"/>
                </a:cubicBezTo>
                <a:cubicBezTo>
                  <a:pt x="1415" y="136"/>
                  <a:pt x="1416" y="131"/>
                  <a:pt x="1417" y="132"/>
                </a:cubicBezTo>
                <a:cubicBezTo>
                  <a:pt x="1417" y="137"/>
                  <a:pt x="1418" y="141"/>
                  <a:pt x="1418" y="145"/>
                </a:cubicBezTo>
                <a:cubicBezTo>
                  <a:pt x="1418" y="148"/>
                  <a:pt x="1418" y="151"/>
                  <a:pt x="1418" y="153"/>
                </a:cubicBezTo>
                <a:cubicBezTo>
                  <a:pt x="1418" y="157"/>
                  <a:pt x="1419" y="159"/>
                  <a:pt x="1419" y="161"/>
                </a:cubicBezTo>
                <a:cubicBezTo>
                  <a:pt x="1420" y="166"/>
                  <a:pt x="1420" y="171"/>
                  <a:pt x="1419" y="186"/>
                </a:cubicBezTo>
                <a:cubicBezTo>
                  <a:pt x="1417" y="171"/>
                  <a:pt x="1417" y="189"/>
                  <a:pt x="1415" y="186"/>
                </a:cubicBezTo>
                <a:cubicBezTo>
                  <a:pt x="1417" y="190"/>
                  <a:pt x="1417" y="219"/>
                  <a:pt x="1416" y="239"/>
                </a:cubicBezTo>
                <a:cubicBezTo>
                  <a:pt x="1421" y="244"/>
                  <a:pt x="1420" y="222"/>
                  <a:pt x="1422" y="209"/>
                </a:cubicBezTo>
                <a:cubicBezTo>
                  <a:pt x="1419" y="197"/>
                  <a:pt x="1420" y="184"/>
                  <a:pt x="1421" y="173"/>
                </a:cubicBezTo>
                <a:cubicBezTo>
                  <a:pt x="1422" y="167"/>
                  <a:pt x="1422" y="161"/>
                  <a:pt x="1422" y="156"/>
                </a:cubicBezTo>
                <a:cubicBezTo>
                  <a:pt x="1422" y="153"/>
                  <a:pt x="1422" y="149"/>
                  <a:pt x="1421" y="145"/>
                </a:cubicBezTo>
                <a:cubicBezTo>
                  <a:pt x="1421" y="143"/>
                  <a:pt x="1421" y="141"/>
                  <a:pt x="1420" y="140"/>
                </a:cubicBezTo>
                <a:cubicBezTo>
                  <a:pt x="1420" y="138"/>
                  <a:pt x="1419" y="136"/>
                  <a:pt x="1419" y="135"/>
                </a:cubicBezTo>
                <a:cubicBezTo>
                  <a:pt x="1418" y="132"/>
                  <a:pt x="1418" y="130"/>
                  <a:pt x="1418" y="128"/>
                </a:cubicBezTo>
                <a:cubicBezTo>
                  <a:pt x="1417" y="126"/>
                  <a:pt x="1417" y="125"/>
                  <a:pt x="1416" y="123"/>
                </a:cubicBezTo>
                <a:cubicBezTo>
                  <a:pt x="1416" y="121"/>
                  <a:pt x="1415" y="119"/>
                  <a:pt x="1415" y="118"/>
                </a:cubicBezTo>
                <a:cubicBezTo>
                  <a:pt x="1415" y="116"/>
                  <a:pt x="1416" y="116"/>
                  <a:pt x="1417" y="118"/>
                </a:cubicBezTo>
                <a:cubicBezTo>
                  <a:pt x="1419" y="121"/>
                  <a:pt x="1422" y="130"/>
                  <a:pt x="1422" y="128"/>
                </a:cubicBezTo>
                <a:cubicBezTo>
                  <a:pt x="1421" y="120"/>
                  <a:pt x="1419" y="114"/>
                  <a:pt x="1418" y="111"/>
                </a:cubicBezTo>
                <a:cubicBezTo>
                  <a:pt x="1416" y="108"/>
                  <a:pt x="1415" y="107"/>
                  <a:pt x="1415" y="107"/>
                </a:cubicBezTo>
                <a:cubicBezTo>
                  <a:pt x="1413" y="107"/>
                  <a:pt x="1413" y="109"/>
                  <a:pt x="1410" y="104"/>
                </a:cubicBezTo>
                <a:cubicBezTo>
                  <a:pt x="1407" y="98"/>
                  <a:pt x="1404" y="93"/>
                  <a:pt x="1401" y="89"/>
                </a:cubicBezTo>
                <a:cubicBezTo>
                  <a:pt x="1399" y="84"/>
                  <a:pt x="1396" y="80"/>
                  <a:pt x="1393" y="77"/>
                </a:cubicBezTo>
                <a:cubicBezTo>
                  <a:pt x="1388" y="70"/>
                  <a:pt x="1384" y="65"/>
                  <a:pt x="1380" y="60"/>
                </a:cubicBezTo>
                <a:cubicBezTo>
                  <a:pt x="1378" y="57"/>
                  <a:pt x="1376" y="55"/>
                  <a:pt x="1373" y="53"/>
                </a:cubicBezTo>
                <a:cubicBezTo>
                  <a:pt x="1371" y="50"/>
                  <a:pt x="1369" y="48"/>
                  <a:pt x="1366" y="46"/>
                </a:cubicBezTo>
                <a:cubicBezTo>
                  <a:pt x="1363" y="44"/>
                  <a:pt x="1360" y="42"/>
                  <a:pt x="1357" y="39"/>
                </a:cubicBezTo>
                <a:cubicBezTo>
                  <a:pt x="1353" y="38"/>
                  <a:pt x="1350" y="35"/>
                  <a:pt x="1345" y="33"/>
                </a:cubicBezTo>
                <a:cubicBezTo>
                  <a:pt x="1337" y="32"/>
                  <a:pt x="1326" y="29"/>
                  <a:pt x="1314" y="28"/>
                </a:cubicBezTo>
                <a:cubicBezTo>
                  <a:pt x="1312" y="28"/>
                  <a:pt x="1311" y="28"/>
                  <a:pt x="1309" y="27"/>
                </a:cubicBezTo>
                <a:cubicBezTo>
                  <a:pt x="1307" y="27"/>
                  <a:pt x="1306" y="27"/>
                  <a:pt x="1304" y="27"/>
                </a:cubicBezTo>
                <a:cubicBezTo>
                  <a:pt x="1302" y="27"/>
                  <a:pt x="1301" y="27"/>
                  <a:pt x="1299" y="27"/>
                </a:cubicBezTo>
                <a:cubicBezTo>
                  <a:pt x="1296" y="27"/>
                  <a:pt x="1296" y="27"/>
                  <a:pt x="1296" y="27"/>
                </a:cubicBezTo>
                <a:cubicBezTo>
                  <a:pt x="1294" y="27"/>
                  <a:pt x="1294" y="27"/>
                  <a:pt x="1294" y="27"/>
                </a:cubicBezTo>
                <a:cubicBezTo>
                  <a:pt x="1290" y="27"/>
                  <a:pt x="1285" y="27"/>
                  <a:pt x="1280" y="27"/>
                </a:cubicBezTo>
                <a:cubicBezTo>
                  <a:pt x="1260" y="28"/>
                  <a:pt x="1238" y="27"/>
                  <a:pt x="1220" y="27"/>
                </a:cubicBezTo>
                <a:cubicBezTo>
                  <a:pt x="1224" y="25"/>
                  <a:pt x="1219" y="23"/>
                  <a:pt x="1217" y="22"/>
                </a:cubicBezTo>
                <a:cubicBezTo>
                  <a:pt x="1196" y="29"/>
                  <a:pt x="1203" y="26"/>
                  <a:pt x="1176" y="31"/>
                </a:cubicBezTo>
                <a:cubicBezTo>
                  <a:pt x="1199" y="34"/>
                  <a:pt x="1199" y="34"/>
                  <a:pt x="1199" y="34"/>
                </a:cubicBezTo>
                <a:cubicBezTo>
                  <a:pt x="1181" y="34"/>
                  <a:pt x="1166" y="40"/>
                  <a:pt x="1150" y="36"/>
                </a:cubicBezTo>
                <a:cubicBezTo>
                  <a:pt x="1172" y="43"/>
                  <a:pt x="1120" y="41"/>
                  <a:pt x="1107" y="43"/>
                </a:cubicBezTo>
                <a:cubicBezTo>
                  <a:pt x="1088" y="41"/>
                  <a:pt x="1069" y="46"/>
                  <a:pt x="1059" y="41"/>
                </a:cubicBezTo>
                <a:cubicBezTo>
                  <a:pt x="1062" y="41"/>
                  <a:pt x="1062" y="41"/>
                  <a:pt x="1062" y="41"/>
                </a:cubicBezTo>
                <a:cubicBezTo>
                  <a:pt x="1035" y="40"/>
                  <a:pt x="1035" y="40"/>
                  <a:pt x="1035" y="40"/>
                </a:cubicBezTo>
                <a:cubicBezTo>
                  <a:pt x="1038" y="34"/>
                  <a:pt x="1038" y="34"/>
                  <a:pt x="1038" y="34"/>
                </a:cubicBezTo>
                <a:cubicBezTo>
                  <a:pt x="1019" y="31"/>
                  <a:pt x="997" y="36"/>
                  <a:pt x="1003" y="38"/>
                </a:cubicBezTo>
                <a:cubicBezTo>
                  <a:pt x="983" y="36"/>
                  <a:pt x="995" y="36"/>
                  <a:pt x="992" y="32"/>
                </a:cubicBezTo>
                <a:cubicBezTo>
                  <a:pt x="1003" y="30"/>
                  <a:pt x="1027" y="25"/>
                  <a:pt x="1034" y="30"/>
                </a:cubicBezTo>
                <a:cubicBezTo>
                  <a:pt x="1032" y="30"/>
                  <a:pt x="1028" y="29"/>
                  <a:pt x="1027" y="30"/>
                </a:cubicBezTo>
                <a:cubicBezTo>
                  <a:pt x="1078" y="33"/>
                  <a:pt x="1043" y="22"/>
                  <a:pt x="1069" y="20"/>
                </a:cubicBezTo>
                <a:cubicBezTo>
                  <a:pt x="1056" y="20"/>
                  <a:pt x="1046" y="17"/>
                  <a:pt x="1032" y="18"/>
                </a:cubicBezTo>
                <a:cubicBezTo>
                  <a:pt x="1025" y="19"/>
                  <a:pt x="998" y="21"/>
                  <a:pt x="985" y="24"/>
                </a:cubicBezTo>
                <a:cubicBezTo>
                  <a:pt x="1003" y="21"/>
                  <a:pt x="1013" y="24"/>
                  <a:pt x="1027" y="26"/>
                </a:cubicBezTo>
                <a:cubicBezTo>
                  <a:pt x="1015" y="25"/>
                  <a:pt x="1013" y="29"/>
                  <a:pt x="1003" y="27"/>
                </a:cubicBezTo>
                <a:cubicBezTo>
                  <a:pt x="1006" y="26"/>
                  <a:pt x="1006" y="26"/>
                  <a:pt x="1006" y="26"/>
                </a:cubicBezTo>
                <a:cubicBezTo>
                  <a:pt x="993" y="28"/>
                  <a:pt x="993" y="28"/>
                  <a:pt x="993" y="28"/>
                </a:cubicBezTo>
                <a:cubicBezTo>
                  <a:pt x="991" y="24"/>
                  <a:pt x="956" y="27"/>
                  <a:pt x="976" y="22"/>
                </a:cubicBezTo>
                <a:cubicBezTo>
                  <a:pt x="958" y="23"/>
                  <a:pt x="970" y="26"/>
                  <a:pt x="953" y="27"/>
                </a:cubicBezTo>
                <a:cubicBezTo>
                  <a:pt x="986" y="28"/>
                  <a:pt x="986" y="28"/>
                  <a:pt x="986" y="28"/>
                </a:cubicBezTo>
                <a:cubicBezTo>
                  <a:pt x="986" y="33"/>
                  <a:pt x="986" y="33"/>
                  <a:pt x="986" y="33"/>
                </a:cubicBezTo>
                <a:cubicBezTo>
                  <a:pt x="974" y="35"/>
                  <a:pt x="971" y="32"/>
                  <a:pt x="957" y="33"/>
                </a:cubicBezTo>
                <a:cubicBezTo>
                  <a:pt x="959" y="37"/>
                  <a:pt x="959" y="37"/>
                  <a:pt x="959" y="37"/>
                </a:cubicBezTo>
                <a:cubicBezTo>
                  <a:pt x="935" y="33"/>
                  <a:pt x="935" y="33"/>
                  <a:pt x="935" y="33"/>
                </a:cubicBezTo>
                <a:cubicBezTo>
                  <a:pt x="938" y="36"/>
                  <a:pt x="920" y="35"/>
                  <a:pt x="915" y="36"/>
                </a:cubicBezTo>
                <a:cubicBezTo>
                  <a:pt x="902" y="34"/>
                  <a:pt x="911" y="27"/>
                  <a:pt x="889" y="31"/>
                </a:cubicBezTo>
                <a:cubicBezTo>
                  <a:pt x="890" y="31"/>
                  <a:pt x="890" y="31"/>
                  <a:pt x="890" y="31"/>
                </a:cubicBezTo>
                <a:cubicBezTo>
                  <a:pt x="878" y="33"/>
                  <a:pt x="870" y="34"/>
                  <a:pt x="852" y="33"/>
                </a:cubicBezTo>
                <a:cubicBezTo>
                  <a:pt x="853" y="32"/>
                  <a:pt x="858" y="31"/>
                  <a:pt x="861" y="31"/>
                </a:cubicBezTo>
                <a:cubicBezTo>
                  <a:pt x="835" y="28"/>
                  <a:pt x="795" y="36"/>
                  <a:pt x="784" y="29"/>
                </a:cubicBezTo>
                <a:cubicBezTo>
                  <a:pt x="786" y="25"/>
                  <a:pt x="796" y="27"/>
                  <a:pt x="797" y="23"/>
                </a:cubicBezTo>
                <a:cubicBezTo>
                  <a:pt x="835" y="28"/>
                  <a:pt x="824" y="16"/>
                  <a:pt x="870" y="19"/>
                </a:cubicBezTo>
                <a:cubicBezTo>
                  <a:pt x="872" y="29"/>
                  <a:pt x="908" y="14"/>
                  <a:pt x="917" y="23"/>
                </a:cubicBezTo>
                <a:cubicBezTo>
                  <a:pt x="899" y="22"/>
                  <a:pt x="875" y="28"/>
                  <a:pt x="878" y="29"/>
                </a:cubicBezTo>
                <a:cubicBezTo>
                  <a:pt x="895" y="28"/>
                  <a:pt x="918" y="28"/>
                  <a:pt x="929" y="29"/>
                </a:cubicBezTo>
                <a:cubicBezTo>
                  <a:pt x="919" y="26"/>
                  <a:pt x="922" y="21"/>
                  <a:pt x="930" y="17"/>
                </a:cubicBezTo>
                <a:cubicBezTo>
                  <a:pt x="903" y="20"/>
                  <a:pt x="855" y="14"/>
                  <a:pt x="817" y="13"/>
                </a:cubicBezTo>
                <a:cubicBezTo>
                  <a:pt x="821" y="18"/>
                  <a:pt x="821" y="18"/>
                  <a:pt x="821" y="18"/>
                </a:cubicBezTo>
                <a:cubicBezTo>
                  <a:pt x="789" y="23"/>
                  <a:pt x="825" y="13"/>
                  <a:pt x="800" y="13"/>
                </a:cubicBezTo>
                <a:cubicBezTo>
                  <a:pt x="788" y="17"/>
                  <a:pt x="788" y="17"/>
                  <a:pt x="788" y="17"/>
                </a:cubicBezTo>
                <a:cubicBezTo>
                  <a:pt x="787" y="16"/>
                  <a:pt x="787" y="16"/>
                  <a:pt x="787" y="16"/>
                </a:cubicBezTo>
                <a:cubicBezTo>
                  <a:pt x="768" y="22"/>
                  <a:pt x="768" y="22"/>
                  <a:pt x="768" y="22"/>
                </a:cubicBezTo>
                <a:cubicBezTo>
                  <a:pt x="781" y="21"/>
                  <a:pt x="775" y="17"/>
                  <a:pt x="790" y="20"/>
                </a:cubicBezTo>
                <a:cubicBezTo>
                  <a:pt x="803" y="21"/>
                  <a:pt x="789" y="24"/>
                  <a:pt x="786" y="27"/>
                </a:cubicBezTo>
                <a:cubicBezTo>
                  <a:pt x="777" y="25"/>
                  <a:pt x="745" y="27"/>
                  <a:pt x="765" y="23"/>
                </a:cubicBezTo>
                <a:cubicBezTo>
                  <a:pt x="730" y="28"/>
                  <a:pt x="730" y="28"/>
                  <a:pt x="730" y="28"/>
                </a:cubicBezTo>
                <a:cubicBezTo>
                  <a:pt x="730" y="26"/>
                  <a:pt x="738" y="25"/>
                  <a:pt x="742" y="24"/>
                </a:cubicBezTo>
                <a:cubicBezTo>
                  <a:pt x="717" y="25"/>
                  <a:pt x="717" y="25"/>
                  <a:pt x="717" y="25"/>
                </a:cubicBezTo>
                <a:cubicBezTo>
                  <a:pt x="718" y="24"/>
                  <a:pt x="718" y="24"/>
                  <a:pt x="718" y="24"/>
                </a:cubicBezTo>
                <a:cubicBezTo>
                  <a:pt x="698" y="27"/>
                  <a:pt x="670" y="27"/>
                  <a:pt x="654" y="31"/>
                </a:cubicBezTo>
                <a:cubicBezTo>
                  <a:pt x="688" y="35"/>
                  <a:pt x="638" y="36"/>
                  <a:pt x="641" y="39"/>
                </a:cubicBezTo>
                <a:cubicBezTo>
                  <a:pt x="629" y="38"/>
                  <a:pt x="625" y="28"/>
                  <a:pt x="651" y="24"/>
                </a:cubicBezTo>
                <a:cubicBezTo>
                  <a:pt x="658" y="28"/>
                  <a:pt x="676" y="23"/>
                  <a:pt x="689" y="23"/>
                </a:cubicBezTo>
                <a:cubicBezTo>
                  <a:pt x="672" y="21"/>
                  <a:pt x="667" y="24"/>
                  <a:pt x="653" y="24"/>
                </a:cubicBezTo>
                <a:cubicBezTo>
                  <a:pt x="663" y="22"/>
                  <a:pt x="636" y="21"/>
                  <a:pt x="636" y="19"/>
                </a:cubicBezTo>
                <a:cubicBezTo>
                  <a:pt x="638" y="17"/>
                  <a:pt x="643" y="12"/>
                  <a:pt x="660" y="14"/>
                </a:cubicBezTo>
                <a:cubicBezTo>
                  <a:pt x="686" y="15"/>
                  <a:pt x="663" y="19"/>
                  <a:pt x="671" y="19"/>
                </a:cubicBezTo>
                <a:cubicBezTo>
                  <a:pt x="677" y="24"/>
                  <a:pt x="706" y="18"/>
                  <a:pt x="722" y="19"/>
                </a:cubicBezTo>
                <a:cubicBezTo>
                  <a:pt x="723" y="20"/>
                  <a:pt x="718" y="20"/>
                  <a:pt x="716" y="21"/>
                </a:cubicBezTo>
                <a:cubicBezTo>
                  <a:pt x="729" y="20"/>
                  <a:pt x="757" y="20"/>
                  <a:pt x="759" y="17"/>
                </a:cubicBezTo>
                <a:cubicBezTo>
                  <a:pt x="726" y="19"/>
                  <a:pt x="726" y="19"/>
                  <a:pt x="726" y="19"/>
                </a:cubicBezTo>
                <a:cubicBezTo>
                  <a:pt x="718" y="18"/>
                  <a:pt x="736" y="16"/>
                  <a:pt x="726" y="14"/>
                </a:cubicBezTo>
                <a:cubicBezTo>
                  <a:pt x="718" y="15"/>
                  <a:pt x="709" y="15"/>
                  <a:pt x="699" y="14"/>
                </a:cubicBezTo>
                <a:cubicBezTo>
                  <a:pt x="701" y="13"/>
                  <a:pt x="701" y="13"/>
                  <a:pt x="701" y="13"/>
                </a:cubicBezTo>
                <a:cubicBezTo>
                  <a:pt x="681" y="10"/>
                  <a:pt x="649" y="11"/>
                  <a:pt x="626" y="12"/>
                </a:cubicBezTo>
                <a:cubicBezTo>
                  <a:pt x="621" y="21"/>
                  <a:pt x="609" y="26"/>
                  <a:pt x="599" y="34"/>
                </a:cubicBezTo>
                <a:cubicBezTo>
                  <a:pt x="564" y="35"/>
                  <a:pt x="528" y="34"/>
                  <a:pt x="491" y="33"/>
                </a:cubicBezTo>
                <a:cubicBezTo>
                  <a:pt x="492" y="34"/>
                  <a:pt x="492" y="36"/>
                  <a:pt x="490" y="38"/>
                </a:cubicBezTo>
                <a:cubicBezTo>
                  <a:pt x="479" y="35"/>
                  <a:pt x="460" y="37"/>
                  <a:pt x="461" y="33"/>
                </a:cubicBezTo>
                <a:cubicBezTo>
                  <a:pt x="450" y="37"/>
                  <a:pt x="418" y="40"/>
                  <a:pt x="424" y="44"/>
                </a:cubicBezTo>
                <a:cubicBezTo>
                  <a:pt x="423" y="45"/>
                  <a:pt x="421" y="45"/>
                  <a:pt x="420" y="45"/>
                </a:cubicBezTo>
                <a:cubicBezTo>
                  <a:pt x="406" y="40"/>
                  <a:pt x="386" y="37"/>
                  <a:pt x="350" y="36"/>
                </a:cubicBezTo>
                <a:cubicBezTo>
                  <a:pt x="343" y="36"/>
                  <a:pt x="342" y="38"/>
                  <a:pt x="344" y="42"/>
                </a:cubicBezTo>
                <a:cubicBezTo>
                  <a:pt x="336" y="41"/>
                  <a:pt x="329" y="40"/>
                  <a:pt x="322" y="40"/>
                </a:cubicBezTo>
                <a:cubicBezTo>
                  <a:pt x="327" y="38"/>
                  <a:pt x="331" y="36"/>
                  <a:pt x="342" y="35"/>
                </a:cubicBezTo>
                <a:cubicBezTo>
                  <a:pt x="285" y="34"/>
                  <a:pt x="285" y="34"/>
                  <a:pt x="285" y="34"/>
                </a:cubicBezTo>
                <a:cubicBezTo>
                  <a:pt x="290" y="32"/>
                  <a:pt x="290" y="32"/>
                  <a:pt x="290" y="32"/>
                </a:cubicBezTo>
                <a:cubicBezTo>
                  <a:pt x="268" y="35"/>
                  <a:pt x="268" y="35"/>
                  <a:pt x="268" y="35"/>
                </a:cubicBezTo>
                <a:cubicBezTo>
                  <a:pt x="280" y="34"/>
                  <a:pt x="299" y="35"/>
                  <a:pt x="295" y="39"/>
                </a:cubicBezTo>
                <a:cubicBezTo>
                  <a:pt x="270" y="42"/>
                  <a:pt x="255" y="38"/>
                  <a:pt x="234" y="43"/>
                </a:cubicBezTo>
                <a:cubicBezTo>
                  <a:pt x="234" y="36"/>
                  <a:pt x="227" y="34"/>
                  <a:pt x="234" y="30"/>
                </a:cubicBezTo>
                <a:cubicBezTo>
                  <a:pt x="236" y="30"/>
                  <a:pt x="236" y="30"/>
                  <a:pt x="237" y="30"/>
                </a:cubicBezTo>
                <a:cubicBezTo>
                  <a:pt x="245" y="26"/>
                  <a:pt x="262" y="22"/>
                  <a:pt x="275" y="21"/>
                </a:cubicBezTo>
                <a:cubicBezTo>
                  <a:pt x="228" y="18"/>
                  <a:pt x="240" y="21"/>
                  <a:pt x="199" y="19"/>
                </a:cubicBezTo>
                <a:cubicBezTo>
                  <a:pt x="196" y="15"/>
                  <a:pt x="237" y="14"/>
                  <a:pt x="227" y="11"/>
                </a:cubicBezTo>
                <a:cubicBezTo>
                  <a:pt x="266" y="14"/>
                  <a:pt x="266" y="14"/>
                  <a:pt x="266" y="14"/>
                </a:cubicBezTo>
                <a:cubicBezTo>
                  <a:pt x="259" y="14"/>
                  <a:pt x="259" y="15"/>
                  <a:pt x="255" y="16"/>
                </a:cubicBezTo>
                <a:cubicBezTo>
                  <a:pt x="282" y="12"/>
                  <a:pt x="291" y="16"/>
                  <a:pt x="311" y="11"/>
                </a:cubicBezTo>
                <a:cubicBezTo>
                  <a:pt x="324" y="13"/>
                  <a:pt x="292" y="15"/>
                  <a:pt x="306" y="16"/>
                </a:cubicBezTo>
                <a:cubicBezTo>
                  <a:pt x="294" y="16"/>
                  <a:pt x="282" y="21"/>
                  <a:pt x="277" y="25"/>
                </a:cubicBezTo>
                <a:cubicBezTo>
                  <a:pt x="307" y="26"/>
                  <a:pt x="294" y="19"/>
                  <a:pt x="320" y="17"/>
                </a:cubicBezTo>
                <a:cubicBezTo>
                  <a:pt x="339" y="21"/>
                  <a:pt x="339" y="21"/>
                  <a:pt x="339" y="21"/>
                </a:cubicBezTo>
                <a:cubicBezTo>
                  <a:pt x="350" y="20"/>
                  <a:pt x="335" y="19"/>
                  <a:pt x="334" y="18"/>
                </a:cubicBezTo>
                <a:cubicBezTo>
                  <a:pt x="349" y="16"/>
                  <a:pt x="354" y="19"/>
                  <a:pt x="365" y="19"/>
                </a:cubicBezTo>
                <a:cubicBezTo>
                  <a:pt x="361" y="18"/>
                  <a:pt x="354" y="17"/>
                  <a:pt x="356" y="16"/>
                </a:cubicBezTo>
                <a:cubicBezTo>
                  <a:pt x="374" y="19"/>
                  <a:pt x="391" y="17"/>
                  <a:pt x="408" y="23"/>
                </a:cubicBezTo>
                <a:cubicBezTo>
                  <a:pt x="398" y="20"/>
                  <a:pt x="419" y="15"/>
                  <a:pt x="426" y="14"/>
                </a:cubicBezTo>
                <a:cubicBezTo>
                  <a:pt x="392" y="8"/>
                  <a:pt x="392" y="8"/>
                  <a:pt x="392" y="8"/>
                </a:cubicBezTo>
                <a:cubicBezTo>
                  <a:pt x="349" y="10"/>
                  <a:pt x="323" y="7"/>
                  <a:pt x="276" y="10"/>
                </a:cubicBezTo>
                <a:cubicBezTo>
                  <a:pt x="279" y="8"/>
                  <a:pt x="279" y="8"/>
                  <a:pt x="279" y="8"/>
                </a:cubicBezTo>
                <a:cubicBezTo>
                  <a:pt x="206" y="0"/>
                  <a:pt x="218" y="20"/>
                  <a:pt x="156" y="20"/>
                </a:cubicBezTo>
                <a:cubicBezTo>
                  <a:pt x="155" y="19"/>
                  <a:pt x="155" y="18"/>
                  <a:pt x="154" y="18"/>
                </a:cubicBezTo>
                <a:cubicBezTo>
                  <a:pt x="153" y="18"/>
                  <a:pt x="152" y="17"/>
                  <a:pt x="150" y="17"/>
                </a:cubicBezTo>
                <a:cubicBezTo>
                  <a:pt x="145" y="17"/>
                  <a:pt x="140" y="17"/>
                  <a:pt x="134" y="18"/>
                </a:cubicBezTo>
                <a:cubicBezTo>
                  <a:pt x="123" y="20"/>
                  <a:pt x="114" y="23"/>
                  <a:pt x="115" y="20"/>
                </a:cubicBezTo>
                <a:cubicBezTo>
                  <a:pt x="119" y="19"/>
                  <a:pt x="122" y="18"/>
                  <a:pt x="125" y="17"/>
                </a:cubicBezTo>
                <a:cubicBezTo>
                  <a:pt x="127" y="17"/>
                  <a:pt x="130" y="17"/>
                  <a:pt x="131" y="16"/>
                </a:cubicBezTo>
                <a:cubicBezTo>
                  <a:pt x="135" y="15"/>
                  <a:pt x="137" y="15"/>
                  <a:pt x="137" y="14"/>
                </a:cubicBezTo>
                <a:cubicBezTo>
                  <a:pt x="138" y="13"/>
                  <a:pt x="135" y="13"/>
                  <a:pt x="130" y="12"/>
                </a:cubicBezTo>
                <a:cubicBezTo>
                  <a:pt x="128" y="13"/>
                  <a:pt x="125" y="13"/>
                  <a:pt x="123" y="14"/>
                </a:cubicBezTo>
                <a:cubicBezTo>
                  <a:pt x="121" y="15"/>
                  <a:pt x="119" y="15"/>
                  <a:pt x="117" y="16"/>
                </a:cubicBezTo>
                <a:cubicBezTo>
                  <a:pt x="113" y="18"/>
                  <a:pt x="109" y="20"/>
                  <a:pt x="105" y="22"/>
                </a:cubicBezTo>
                <a:cubicBezTo>
                  <a:pt x="103" y="23"/>
                  <a:pt x="100" y="24"/>
                  <a:pt x="98" y="25"/>
                </a:cubicBezTo>
                <a:cubicBezTo>
                  <a:pt x="96" y="27"/>
                  <a:pt x="93" y="28"/>
                  <a:pt x="90" y="29"/>
                </a:cubicBezTo>
                <a:cubicBezTo>
                  <a:pt x="89" y="30"/>
                  <a:pt x="87" y="31"/>
                  <a:pt x="86" y="32"/>
                </a:cubicBezTo>
                <a:cubicBezTo>
                  <a:pt x="84" y="32"/>
                  <a:pt x="83" y="33"/>
                  <a:pt x="81" y="34"/>
                </a:cubicBezTo>
                <a:cubicBezTo>
                  <a:pt x="78" y="36"/>
                  <a:pt x="75" y="38"/>
                  <a:pt x="71" y="40"/>
                </a:cubicBezTo>
                <a:cubicBezTo>
                  <a:pt x="75" y="35"/>
                  <a:pt x="71" y="37"/>
                  <a:pt x="69" y="37"/>
                </a:cubicBezTo>
                <a:cubicBezTo>
                  <a:pt x="68" y="37"/>
                  <a:pt x="67" y="37"/>
                  <a:pt x="69" y="35"/>
                </a:cubicBezTo>
                <a:cubicBezTo>
                  <a:pt x="70" y="33"/>
                  <a:pt x="74" y="30"/>
                  <a:pt x="81" y="26"/>
                </a:cubicBezTo>
                <a:cubicBezTo>
                  <a:pt x="60" y="37"/>
                  <a:pt x="46" y="51"/>
                  <a:pt x="36" y="65"/>
                </a:cubicBezTo>
                <a:cubicBezTo>
                  <a:pt x="31" y="71"/>
                  <a:pt x="28" y="78"/>
                  <a:pt x="25" y="84"/>
                </a:cubicBezTo>
                <a:cubicBezTo>
                  <a:pt x="23" y="90"/>
                  <a:pt x="21" y="97"/>
                  <a:pt x="20" y="103"/>
                </a:cubicBezTo>
                <a:cubicBezTo>
                  <a:pt x="15" y="122"/>
                  <a:pt x="14" y="133"/>
                  <a:pt x="13" y="140"/>
                </a:cubicBezTo>
                <a:cubicBezTo>
                  <a:pt x="12" y="147"/>
                  <a:pt x="11" y="150"/>
                  <a:pt x="10" y="153"/>
                </a:cubicBezTo>
                <a:cubicBezTo>
                  <a:pt x="8" y="156"/>
                  <a:pt x="6" y="160"/>
                  <a:pt x="7" y="183"/>
                </a:cubicBezTo>
                <a:cubicBezTo>
                  <a:pt x="5" y="176"/>
                  <a:pt x="5" y="176"/>
                  <a:pt x="5" y="176"/>
                </a:cubicBezTo>
                <a:cubicBezTo>
                  <a:pt x="6" y="205"/>
                  <a:pt x="6" y="205"/>
                  <a:pt x="6" y="205"/>
                </a:cubicBezTo>
                <a:cubicBezTo>
                  <a:pt x="9" y="195"/>
                  <a:pt x="9" y="195"/>
                  <a:pt x="9" y="195"/>
                </a:cubicBezTo>
                <a:cubicBezTo>
                  <a:pt x="13" y="230"/>
                  <a:pt x="13" y="230"/>
                  <a:pt x="13" y="230"/>
                </a:cubicBezTo>
                <a:cubicBezTo>
                  <a:pt x="16" y="251"/>
                  <a:pt x="16" y="221"/>
                  <a:pt x="19" y="224"/>
                </a:cubicBezTo>
                <a:cubicBezTo>
                  <a:pt x="14" y="217"/>
                  <a:pt x="14" y="217"/>
                  <a:pt x="14" y="217"/>
                </a:cubicBezTo>
                <a:cubicBezTo>
                  <a:pt x="15" y="203"/>
                  <a:pt x="12" y="183"/>
                  <a:pt x="15" y="180"/>
                </a:cubicBezTo>
                <a:cubicBezTo>
                  <a:pt x="15" y="203"/>
                  <a:pt x="19" y="198"/>
                  <a:pt x="21" y="207"/>
                </a:cubicBezTo>
                <a:cubicBezTo>
                  <a:pt x="19" y="185"/>
                  <a:pt x="19" y="185"/>
                  <a:pt x="19" y="185"/>
                </a:cubicBezTo>
                <a:cubicBezTo>
                  <a:pt x="22" y="178"/>
                  <a:pt x="22" y="178"/>
                  <a:pt x="22" y="178"/>
                </a:cubicBezTo>
                <a:cubicBezTo>
                  <a:pt x="22" y="167"/>
                  <a:pt x="22" y="157"/>
                  <a:pt x="22" y="148"/>
                </a:cubicBezTo>
                <a:cubicBezTo>
                  <a:pt x="22" y="135"/>
                  <a:pt x="24" y="124"/>
                  <a:pt x="25" y="113"/>
                </a:cubicBezTo>
                <a:cubicBezTo>
                  <a:pt x="23" y="120"/>
                  <a:pt x="22" y="126"/>
                  <a:pt x="22" y="131"/>
                </a:cubicBezTo>
                <a:cubicBezTo>
                  <a:pt x="22" y="134"/>
                  <a:pt x="22" y="137"/>
                  <a:pt x="21" y="139"/>
                </a:cubicBezTo>
                <a:cubicBezTo>
                  <a:pt x="21" y="142"/>
                  <a:pt x="21" y="145"/>
                  <a:pt x="20" y="148"/>
                </a:cubicBezTo>
                <a:cubicBezTo>
                  <a:pt x="18" y="140"/>
                  <a:pt x="18" y="125"/>
                  <a:pt x="23" y="107"/>
                </a:cubicBezTo>
                <a:cubicBezTo>
                  <a:pt x="28" y="89"/>
                  <a:pt x="38" y="70"/>
                  <a:pt x="53" y="54"/>
                </a:cubicBezTo>
                <a:cubicBezTo>
                  <a:pt x="55" y="54"/>
                  <a:pt x="65" y="46"/>
                  <a:pt x="61" y="50"/>
                </a:cubicBezTo>
                <a:cubicBezTo>
                  <a:pt x="61" y="51"/>
                  <a:pt x="55" y="56"/>
                  <a:pt x="53" y="59"/>
                </a:cubicBezTo>
                <a:cubicBezTo>
                  <a:pt x="55" y="59"/>
                  <a:pt x="52" y="63"/>
                  <a:pt x="52" y="64"/>
                </a:cubicBezTo>
                <a:cubicBezTo>
                  <a:pt x="52" y="65"/>
                  <a:pt x="53" y="64"/>
                  <a:pt x="56" y="62"/>
                </a:cubicBezTo>
                <a:cubicBezTo>
                  <a:pt x="58" y="60"/>
                  <a:pt x="63" y="56"/>
                  <a:pt x="70" y="50"/>
                </a:cubicBezTo>
                <a:cubicBezTo>
                  <a:pt x="68" y="53"/>
                  <a:pt x="66" y="57"/>
                  <a:pt x="63" y="61"/>
                </a:cubicBezTo>
                <a:cubicBezTo>
                  <a:pt x="61" y="65"/>
                  <a:pt x="59" y="69"/>
                  <a:pt x="57" y="73"/>
                </a:cubicBezTo>
                <a:cubicBezTo>
                  <a:pt x="53" y="81"/>
                  <a:pt x="51" y="87"/>
                  <a:pt x="52" y="87"/>
                </a:cubicBezTo>
                <a:cubicBezTo>
                  <a:pt x="47" y="95"/>
                  <a:pt x="42" y="106"/>
                  <a:pt x="39" y="117"/>
                </a:cubicBezTo>
                <a:cubicBezTo>
                  <a:pt x="37" y="123"/>
                  <a:pt x="35" y="128"/>
                  <a:pt x="35" y="133"/>
                </a:cubicBezTo>
                <a:cubicBezTo>
                  <a:pt x="34" y="136"/>
                  <a:pt x="34" y="138"/>
                  <a:pt x="33" y="141"/>
                </a:cubicBezTo>
                <a:cubicBezTo>
                  <a:pt x="33" y="143"/>
                  <a:pt x="33" y="145"/>
                  <a:pt x="33" y="147"/>
                </a:cubicBezTo>
                <a:cubicBezTo>
                  <a:pt x="32" y="146"/>
                  <a:pt x="32" y="146"/>
                  <a:pt x="32" y="146"/>
                </a:cubicBezTo>
                <a:cubicBezTo>
                  <a:pt x="32" y="148"/>
                  <a:pt x="31" y="151"/>
                  <a:pt x="31" y="153"/>
                </a:cubicBezTo>
                <a:cubicBezTo>
                  <a:pt x="32" y="155"/>
                  <a:pt x="32" y="157"/>
                  <a:pt x="32" y="159"/>
                </a:cubicBezTo>
                <a:cubicBezTo>
                  <a:pt x="32" y="163"/>
                  <a:pt x="32" y="168"/>
                  <a:pt x="32" y="172"/>
                </a:cubicBezTo>
                <a:cubicBezTo>
                  <a:pt x="33" y="180"/>
                  <a:pt x="33" y="187"/>
                  <a:pt x="31" y="188"/>
                </a:cubicBezTo>
                <a:cubicBezTo>
                  <a:pt x="32" y="196"/>
                  <a:pt x="33" y="216"/>
                  <a:pt x="35" y="195"/>
                </a:cubicBezTo>
                <a:cubicBezTo>
                  <a:pt x="38" y="230"/>
                  <a:pt x="38" y="230"/>
                  <a:pt x="38" y="230"/>
                </a:cubicBezTo>
                <a:cubicBezTo>
                  <a:pt x="31" y="224"/>
                  <a:pt x="29" y="257"/>
                  <a:pt x="23" y="223"/>
                </a:cubicBezTo>
                <a:cubicBezTo>
                  <a:pt x="24" y="224"/>
                  <a:pt x="24" y="237"/>
                  <a:pt x="26" y="257"/>
                </a:cubicBezTo>
                <a:cubicBezTo>
                  <a:pt x="25" y="256"/>
                  <a:pt x="25" y="256"/>
                  <a:pt x="25" y="256"/>
                </a:cubicBezTo>
                <a:cubicBezTo>
                  <a:pt x="25" y="255"/>
                  <a:pt x="24" y="254"/>
                  <a:pt x="24" y="253"/>
                </a:cubicBezTo>
                <a:cubicBezTo>
                  <a:pt x="24" y="249"/>
                  <a:pt x="24" y="247"/>
                  <a:pt x="25" y="246"/>
                </a:cubicBezTo>
                <a:cubicBezTo>
                  <a:pt x="20" y="234"/>
                  <a:pt x="19" y="252"/>
                  <a:pt x="18" y="271"/>
                </a:cubicBezTo>
                <a:cubicBezTo>
                  <a:pt x="22" y="275"/>
                  <a:pt x="22" y="275"/>
                  <a:pt x="22" y="275"/>
                </a:cubicBezTo>
                <a:cubicBezTo>
                  <a:pt x="20" y="291"/>
                  <a:pt x="17" y="301"/>
                  <a:pt x="18" y="323"/>
                </a:cubicBezTo>
                <a:cubicBezTo>
                  <a:pt x="33" y="374"/>
                  <a:pt x="33" y="374"/>
                  <a:pt x="33" y="374"/>
                </a:cubicBezTo>
                <a:cubicBezTo>
                  <a:pt x="33" y="379"/>
                  <a:pt x="34" y="384"/>
                  <a:pt x="34" y="389"/>
                </a:cubicBezTo>
                <a:cubicBezTo>
                  <a:pt x="32" y="396"/>
                  <a:pt x="33" y="418"/>
                  <a:pt x="29" y="409"/>
                </a:cubicBezTo>
                <a:cubicBezTo>
                  <a:pt x="27" y="411"/>
                  <a:pt x="26" y="404"/>
                  <a:pt x="27" y="394"/>
                </a:cubicBezTo>
                <a:cubicBezTo>
                  <a:pt x="27" y="393"/>
                  <a:pt x="28" y="395"/>
                  <a:pt x="28" y="394"/>
                </a:cubicBezTo>
                <a:cubicBezTo>
                  <a:pt x="26" y="391"/>
                  <a:pt x="23" y="390"/>
                  <a:pt x="20" y="401"/>
                </a:cubicBezTo>
                <a:cubicBezTo>
                  <a:pt x="21" y="389"/>
                  <a:pt x="21" y="388"/>
                  <a:pt x="19" y="379"/>
                </a:cubicBezTo>
                <a:cubicBezTo>
                  <a:pt x="19" y="392"/>
                  <a:pt x="19" y="392"/>
                  <a:pt x="19" y="392"/>
                </a:cubicBezTo>
                <a:cubicBezTo>
                  <a:pt x="18" y="373"/>
                  <a:pt x="12" y="345"/>
                  <a:pt x="9" y="346"/>
                </a:cubicBezTo>
                <a:cubicBezTo>
                  <a:pt x="14" y="351"/>
                  <a:pt x="9" y="363"/>
                  <a:pt x="8" y="373"/>
                </a:cubicBezTo>
                <a:cubicBezTo>
                  <a:pt x="7" y="365"/>
                  <a:pt x="5" y="349"/>
                  <a:pt x="4" y="362"/>
                </a:cubicBezTo>
                <a:cubicBezTo>
                  <a:pt x="6" y="366"/>
                  <a:pt x="9" y="399"/>
                  <a:pt x="11" y="376"/>
                </a:cubicBezTo>
                <a:cubicBezTo>
                  <a:pt x="12" y="386"/>
                  <a:pt x="14" y="399"/>
                  <a:pt x="13" y="410"/>
                </a:cubicBezTo>
                <a:cubicBezTo>
                  <a:pt x="11" y="397"/>
                  <a:pt x="9" y="406"/>
                  <a:pt x="6" y="402"/>
                </a:cubicBezTo>
                <a:cubicBezTo>
                  <a:pt x="9" y="414"/>
                  <a:pt x="12" y="414"/>
                  <a:pt x="14" y="416"/>
                </a:cubicBezTo>
                <a:cubicBezTo>
                  <a:pt x="10" y="450"/>
                  <a:pt x="1" y="463"/>
                  <a:pt x="4" y="502"/>
                </a:cubicBezTo>
                <a:cubicBezTo>
                  <a:pt x="5" y="507"/>
                  <a:pt x="3" y="478"/>
                  <a:pt x="6" y="482"/>
                </a:cubicBezTo>
                <a:cubicBezTo>
                  <a:pt x="12" y="510"/>
                  <a:pt x="0" y="518"/>
                  <a:pt x="2" y="542"/>
                </a:cubicBezTo>
                <a:cubicBezTo>
                  <a:pt x="8" y="536"/>
                  <a:pt x="8" y="536"/>
                  <a:pt x="8" y="536"/>
                </a:cubicBezTo>
                <a:cubicBezTo>
                  <a:pt x="9" y="543"/>
                  <a:pt x="10" y="561"/>
                  <a:pt x="10" y="570"/>
                </a:cubicBezTo>
                <a:cubicBezTo>
                  <a:pt x="8" y="573"/>
                  <a:pt x="5" y="599"/>
                  <a:pt x="3" y="579"/>
                </a:cubicBezTo>
                <a:cubicBezTo>
                  <a:pt x="0" y="621"/>
                  <a:pt x="14" y="616"/>
                  <a:pt x="13" y="664"/>
                </a:cubicBezTo>
                <a:cubicBezTo>
                  <a:pt x="14" y="642"/>
                  <a:pt x="14" y="639"/>
                  <a:pt x="14" y="622"/>
                </a:cubicBezTo>
                <a:cubicBezTo>
                  <a:pt x="17" y="640"/>
                  <a:pt x="16" y="625"/>
                  <a:pt x="20" y="627"/>
                </a:cubicBezTo>
                <a:cubicBezTo>
                  <a:pt x="16" y="638"/>
                  <a:pt x="19" y="674"/>
                  <a:pt x="15" y="649"/>
                </a:cubicBezTo>
                <a:cubicBezTo>
                  <a:pt x="15" y="664"/>
                  <a:pt x="14" y="694"/>
                  <a:pt x="17" y="700"/>
                </a:cubicBezTo>
                <a:cubicBezTo>
                  <a:pt x="18" y="688"/>
                  <a:pt x="18" y="688"/>
                  <a:pt x="18" y="688"/>
                </a:cubicBezTo>
                <a:cubicBezTo>
                  <a:pt x="18" y="709"/>
                  <a:pt x="22" y="730"/>
                  <a:pt x="25" y="739"/>
                </a:cubicBezTo>
                <a:cubicBezTo>
                  <a:pt x="25" y="712"/>
                  <a:pt x="18" y="713"/>
                  <a:pt x="19" y="679"/>
                </a:cubicBezTo>
                <a:cubicBezTo>
                  <a:pt x="23" y="643"/>
                  <a:pt x="23" y="688"/>
                  <a:pt x="28" y="664"/>
                </a:cubicBezTo>
                <a:cubicBezTo>
                  <a:pt x="24" y="638"/>
                  <a:pt x="24" y="638"/>
                  <a:pt x="24" y="638"/>
                </a:cubicBezTo>
                <a:cubicBezTo>
                  <a:pt x="23" y="650"/>
                  <a:pt x="23" y="650"/>
                  <a:pt x="23" y="650"/>
                </a:cubicBezTo>
                <a:cubicBezTo>
                  <a:pt x="18" y="646"/>
                  <a:pt x="24" y="610"/>
                  <a:pt x="17" y="613"/>
                </a:cubicBezTo>
                <a:cubicBezTo>
                  <a:pt x="23" y="587"/>
                  <a:pt x="19" y="579"/>
                  <a:pt x="24" y="550"/>
                </a:cubicBezTo>
                <a:cubicBezTo>
                  <a:pt x="22" y="543"/>
                  <a:pt x="22" y="554"/>
                  <a:pt x="21" y="562"/>
                </a:cubicBezTo>
                <a:cubicBezTo>
                  <a:pt x="22" y="547"/>
                  <a:pt x="15" y="547"/>
                  <a:pt x="19" y="527"/>
                </a:cubicBezTo>
                <a:cubicBezTo>
                  <a:pt x="20" y="517"/>
                  <a:pt x="15" y="524"/>
                  <a:pt x="15" y="542"/>
                </a:cubicBezTo>
                <a:cubicBezTo>
                  <a:pt x="15" y="527"/>
                  <a:pt x="14" y="513"/>
                  <a:pt x="15" y="496"/>
                </a:cubicBezTo>
                <a:cubicBezTo>
                  <a:pt x="11" y="513"/>
                  <a:pt x="11" y="513"/>
                  <a:pt x="11" y="513"/>
                </a:cubicBezTo>
                <a:cubicBezTo>
                  <a:pt x="10" y="496"/>
                  <a:pt x="10" y="496"/>
                  <a:pt x="10" y="496"/>
                </a:cubicBezTo>
                <a:cubicBezTo>
                  <a:pt x="8" y="510"/>
                  <a:pt x="8" y="510"/>
                  <a:pt x="8" y="510"/>
                </a:cubicBezTo>
                <a:cubicBezTo>
                  <a:pt x="7" y="477"/>
                  <a:pt x="8" y="440"/>
                  <a:pt x="14" y="422"/>
                </a:cubicBezTo>
                <a:cubicBezTo>
                  <a:pt x="18" y="451"/>
                  <a:pt x="16" y="498"/>
                  <a:pt x="23" y="515"/>
                </a:cubicBezTo>
                <a:cubicBezTo>
                  <a:pt x="25" y="508"/>
                  <a:pt x="18" y="492"/>
                  <a:pt x="24" y="483"/>
                </a:cubicBezTo>
                <a:cubicBezTo>
                  <a:pt x="20" y="475"/>
                  <a:pt x="20" y="475"/>
                  <a:pt x="20" y="475"/>
                </a:cubicBezTo>
                <a:cubicBezTo>
                  <a:pt x="19" y="465"/>
                  <a:pt x="18" y="442"/>
                  <a:pt x="21" y="440"/>
                </a:cubicBezTo>
                <a:cubicBezTo>
                  <a:pt x="24" y="467"/>
                  <a:pt x="28" y="474"/>
                  <a:pt x="31" y="488"/>
                </a:cubicBezTo>
                <a:cubicBezTo>
                  <a:pt x="32" y="488"/>
                  <a:pt x="32" y="491"/>
                  <a:pt x="32" y="495"/>
                </a:cubicBezTo>
                <a:cubicBezTo>
                  <a:pt x="32" y="495"/>
                  <a:pt x="32" y="495"/>
                  <a:pt x="33" y="495"/>
                </a:cubicBezTo>
                <a:cubicBezTo>
                  <a:pt x="32" y="495"/>
                  <a:pt x="32" y="495"/>
                  <a:pt x="32" y="495"/>
                </a:cubicBezTo>
                <a:cubicBezTo>
                  <a:pt x="33" y="503"/>
                  <a:pt x="32" y="516"/>
                  <a:pt x="33" y="524"/>
                </a:cubicBezTo>
                <a:cubicBezTo>
                  <a:pt x="32" y="534"/>
                  <a:pt x="30" y="527"/>
                  <a:pt x="29" y="526"/>
                </a:cubicBezTo>
                <a:cubicBezTo>
                  <a:pt x="25" y="559"/>
                  <a:pt x="37" y="582"/>
                  <a:pt x="34" y="617"/>
                </a:cubicBezTo>
                <a:cubicBezTo>
                  <a:pt x="30" y="617"/>
                  <a:pt x="30" y="645"/>
                  <a:pt x="28" y="636"/>
                </a:cubicBezTo>
                <a:cubicBezTo>
                  <a:pt x="27" y="657"/>
                  <a:pt x="31" y="668"/>
                  <a:pt x="34" y="681"/>
                </a:cubicBezTo>
                <a:cubicBezTo>
                  <a:pt x="30" y="684"/>
                  <a:pt x="33" y="712"/>
                  <a:pt x="29" y="702"/>
                </a:cubicBezTo>
                <a:cubicBezTo>
                  <a:pt x="34" y="721"/>
                  <a:pt x="34" y="721"/>
                  <a:pt x="34" y="721"/>
                </a:cubicBezTo>
                <a:cubicBezTo>
                  <a:pt x="33" y="727"/>
                  <a:pt x="34" y="737"/>
                  <a:pt x="34" y="746"/>
                </a:cubicBezTo>
                <a:cubicBezTo>
                  <a:pt x="34" y="747"/>
                  <a:pt x="34" y="748"/>
                  <a:pt x="34" y="749"/>
                </a:cubicBezTo>
                <a:cubicBezTo>
                  <a:pt x="34" y="751"/>
                  <a:pt x="34" y="752"/>
                  <a:pt x="34" y="754"/>
                </a:cubicBezTo>
                <a:cubicBezTo>
                  <a:pt x="34" y="756"/>
                  <a:pt x="34" y="759"/>
                  <a:pt x="34" y="761"/>
                </a:cubicBezTo>
                <a:cubicBezTo>
                  <a:pt x="34" y="766"/>
                  <a:pt x="34" y="770"/>
                  <a:pt x="34" y="771"/>
                </a:cubicBezTo>
                <a:cubicBezTo>
                  <a:pt x="36" y="781"/>
                  <a:pt x="38" y="782"/>
                  <a:pt x="40" y="784"/>
                </a:cubicBezTo>
                <a:cubicBezTo>
                  <a:pt x="41" y="785"/>
                  <a:pt x="41" y="786"/>
                  <a:pt x="43" y="789"/>
                </a:cubicBezTo>
                <a:cubicBezTo>
                  <a:pt x="43" y="790"/>
                  <a:pt x="44" y="792"/>
                  <a:pt x="45" y="794"/>
                </a:cubicBezTo>
                <a:cubicBezTo>
                  <a:pt x="45" y="796"/>
                  <a:pt x="46" y="799"/>
                  <a:pt x="48" y="802"/>
                </a:cubicBezTo>
                <a:cubicBezTo>
                  <a:pt x="47" y="801"/>
                  <a:pt x="47" y="803"/>
                  <a:pt x="45" y="798"/>
                </a:cubicBezTo>
                <a:cubicBezTo>
                  <a:pt x="46" y="801"/>
                  <a:pt x="47" y="805"/>
                  <a:pt x="49" y="809"/>
                </a:cubicBezTo>
                <a:cubicBezTo>
                  <a:pt x="51" y="811"/>
                  <a:pt x="52" y="813"/>
                  <a:pt x="53" y="816"/>
                </a:cubicBezTo>
                <a:cubicBezTo>
                  <a:pt x="55" y="818"/>
                  <a:pt x="56" y="820"/>
                  <a:pt x="58" y="822"/>
                </a:cubicBezTo>
                <a:cubicBezTo>
                  <a:pt x="60" y="824"/>
                  <a:pt x="61" y="826"/>
                  <a:pt x="63" y="828"/>
                </a:cubicBezTo>
                <a:cubicBezTo>
                  <a:pt x="65" y="830"/>
                  <a:pt x="67" y="832"/>
                  <a:pt x="69" y="833"/>
                </a:cubicBezTo>
                <a:cubicBezTo>
                  <a:pt x="73" y="836"/>
                  <a:pt x="76" y="839"/>
                  <a:pt x="79" y="841"/>
                </a:cubicBezTo>
                <a:cubicBezTo>
                  <a:pt x="72" y="834"/>
                  <a:pt x="72" y="833"/>
                  <a:pt x="70" y="832"/>
                </a:cubicBezTo>
                <a:cubicBezTo>
                  <a:pt x="70" y="831"/>
                  <a:pt x="69" y="830"/>
                  <a:pt x="68" y="829"/>
                </a:cubicBezTo>
                <a:cubicBezTo>
                  <a:pt x="67" y="827"/>
                  <a:pt x="64" y="825"/>
                  <a:pt x="61" y="820"/>
                </a:cubicBezTo>
                <a:cubicBezTo>
                  <a:pt x="62" y="820"/>
                  <a:pt x="67" y="824"/>
                  <a:pt x="74" y="830"/>
                </a:cubicBezTo>
                <a:cubicBezTo>
                  <a:pt x="81" y="836"/>
                  <a:pt x="91" y="843"/>
                  <a:pt x="102" y="850"/>
                </a:cubicBezTo>
                <a:cubicBezTo>
                  <a:pt x="98" y="849"/>
                  <a:pt x="95" y="848"/>
                  <a:pt x="93" y="847"/>
                </a:cubicBezTo>
                <a:cubicBezTo>
                  <a:pt x="92" y="847"/>
                  <a:pt x="91" y="847"/>
                  <a:pt x="91" y="847"/>
                </a:cubicBezTo>
                <a:cubicBezTo>
                  <a:pt x="91" y="848"/>
                  <a:pt x="94" y="851"/>
                  <a:pt x="98" y="854"/>
                </a:cubicBezTo>
                <a:cubicBezTo>
                  <a:pt x="106" y="859"/>
                  <a:pt x="117" y="863"/>
                  <a:pt x="109" y="862"/>
                </a:cubicBezTo>
                <a:cubicBezTo>
                  <a:pt x="122" y="867"/>
                  <a:pt x="135" y="869"/>
                  <a:pt x="147" y="869"/>
                </a:cubicBezTo>
                <a:cubicBezTo>
                  <a:pt x="149" y="869"/>
                  <a:pt x="150" y="869"/>
                  <a:pt x="152" y="869"/>
                </a:cubicBezTo>
                <a:cubicBezTo>
                  <a:pt x="153" y="869"/>
                  <a:pt x="154" y="868"/>
                  <a:pt x="155" y="868"/>
                </a:cubicBezTo>
                <a:cubicBezTo>
                  <a:pt x="157" y="868"/>
                  <a:pt x="159" y="868"/>
                  <a:pt x="161" y="868"/>
                </a:cubicBezTo>
                <a:cubicBezTo>
                  <a:pt x="165" y="867"/>
                  <a:pt x="168" y="867"/>
                  <a:pt x="172" y="866"/>
                </a:cubicBezTo>
                <a:cubicBezTo>
                  <a:pt x="187" y="864"/>
                  <a:pt x="201" y="861"/>
                  <a:pt x="218" y="858"/>
                </a:cubicBezTo>
                <a:cubicBezTo>
                  <a:pt x="258" y="858"/>
                  <a:pt x="307" y="860"/>
                  <a:pt x="338" y="855"/>
                </a:cubicBezTo>
                <a:cubicBezTo>
                  <a:pt x="334" y="855"/>
                  <a:pt x="334" y="855"/>
                  <a:pt x="334" y="855"/>
                </a:cubicBezTo>
                <a:cubicBezTo>
                  <a:pt x="352" y="852"/>
                  <a:pt x="352" y="852"/>
                  <a:pt x="352" y="852"/>
                </a:cubicBezTo>
                <a:cubicBezTo>
                  <a:pt x="363" y="852"/>
                  <a:pt x="352" y="858"/>
                  <a:pt x="369" y="856"/>
                </a:cubicBezTo>
                <a:cubicBezTo>
                  <a:pt x="363" y="861"/>
                  <a:pt x="340" y="857"/>
                  <a:pt x="323" y="861"/>
                </a:cubicBezTo>
                <a:cubicBezTo>
                  <a:pt x="352" y="865"/>
                  <a:pt x="296" y="865"/>
                  <a:pt x="315" y="869"/>
                </a:cubicBezTo>
                <a:cubicBezTo>
                  <a:pt x="327" y="859"/>
                  <a:pt x="377" y="868"/>
                  <a:pt x="403" y="862"/>
                </a:cubicBezTo>
                <a:cubicBezTo>
                  <a:pt x="427" y="863"/>
                  <a:pt x="391" y="867"/>
                  <a:pt x="404" y="867"/>
                </a:cubicBezTo>
                <a:cubicBezTo>
                  <a:pt x="411" y="864"/>
                  <a:pt x="411" y="864"/>
                  <a:pt x="411" y="864"/>
                </a:cubicBezTo>
                <a:cubicBezTo>
                  <a:pt x="421" y="865"/>
                  <a:pt x="424" y="866"/>
                  <a:pt x="424" y="868"/>
                </a:cubicBezTo>
                <a:cubicBezTo>
                  <a:pt x="450" y="870"/>
                  <a:pt x="480" y="868"/>
                  <a:pt x="502" y="864"/>
                </a:cubicBezTo>
                <a:cubicBezTo>
                  <a:pt x="474" y="866"/>
                  <a:pt x="512" y="859"/>
                  <a:pt x="484" y="859"/>
                </a:cubicBezTo>
                <a:cubicBezTo>
                  <a:pt x="492" y="857"/>
                  <a:pt x="510" y="857"/>
                  <a:pt x="528" y="856"/>
                </a:cubicBezTo>
                <a:cubicBezTo>
                  <a:pt x="511" y="858"/>
                  <a:pt x="550" y="863"/>
                  <a:pt x="513" y="862"/>
                </a:cubicBezTo>
                <a:cubicBezTo>
                  <a:pt x="518" y="867"/>
                  <a:pt x="531" y="861"/>
                  <a:pt x="547" y="862"/>
                </a:cubicBezTo>
                <a:cubicBezTo>
                  <a:pt x="539" y="863"/>
                  <a:pt x="520" y="866"/>
                  <a:pt x="522" y="867"/>
                </a:cubicBezTo>
                <a:cubicBezTo>
                  <a:pt x="547" y="860"/>
                  <a:pt x="601" y="871"/>
                  <a:pt x="611" y="866"/>
                </a:cubicBezTo>
                <a:cubicBezTo>
                  <a:pt x="629" y="862"/>
                  <a:pt x="656" y="858"/>
                  <a:pt x="678" y="854"/>
                </a:cubicBezTo>
                <a:cubicBezTo>
                  <a:pt x="700" y="858"/>
                  <a:pt x="724" y="855"/>
                  <a:pt x="749" y="857"/>
                </a:cubicBezTo>
                <a:cubicBezTo>
                  <a:pt x="744" y="859"/>
                  <a:pt x="744" y="859"/>
                  <a:pt x="744" y="859"/>
                </a:cubicBezTo>
                <a:cubicBezTo>
                  <a:pt x="758" y="860"/>
                  <a:pt x="780" y="858"/>
                  <a:pt x="800" y="858"/>
                </a:cubicBezTo>
                <a:cubicBezTo>
                  <a:pt x="805" y="862"/>
                  <a:pt x="805" y="862"/>
                  <a:pt x="805" y="862"/>
                </a:cubicBezTo>
                <a:cubicBezTo>
                  <a:pt x="819" y="861"/>
                  <a:pt x="845" y="860"/>
                  <a:pt x="867" y="861"/>
                </a:cubicBezTo>
                <a:cubicBezTo>
                  <a:pt x="867" y="858"/>
                  <a:pt x="847" y="859"/>
                  <a:pt x="857" y="856"/>
                </a:cubicBezTo>
                <a:cubicBezTo>
                  <a:pt x="846" y="856"/>
                  <a:pt x="837" y="857"/>
                  <a:pt x="841" y="859"/>
                </a:cubicBezTo>
                <a:cubicBezTo>
                  <a:pt x="830" y="859"/>
                  <a:pt x="829" y="856"/>
                  <a:pt x="821" y="854"/>
                </a:cubicBezTo>
                <a:cubicBezTo>
                  <a:pt x="862" y="851"/>
                  <a:pt x="862" y="851"/>
                  <a:pt x="862" y="851"/>
                </a:cubicBezTo>
                <a:cubicBezTo>
                  <a:pt x="865" y="852"/>
                  <a:pt x="867" y="852"/>
                  <a:pt x="867" y="852"/>
                </a:cubicBezTo>
                <a:cubicBezTo>
                  <a:pt x="870" y="848"/>
                  <a:pt x="870" y="848"/>
                  <a:pt x="870" y="848"/>
                </a:cubicBezTo>
                <a:cubicBezTo>
                  <a:pt x="881" y="848"/>
                  <a:pt x="884" y="849"/>
                  <a:pt x="882" y="851"/>
                </a:cubicBezTo>
                <a:cubicBezTo>
                  <a:pt x="905" y="850"/>
                  <a:pt x="913" y="844"/>
                  <a:pt x="938" y="845"/>
                </a:cubicBezTo>
                <a:cubicBezTo>
                  <a:pt x="927" y="849"/>
                  <a:pt x="920" y="851"/>
                  <a:pt x="903" y="851"/>
                </a:cubicBezTo>
                <a:cubicBezTo>
                  <a:pt x="931" y="851"/>
                  <a:pt x="931" y="851"/>
                  <a:pt x="931" y="851"/>
                </a:cubicBezTo>
                <a:cubicBezTo>
                  <a:pt x="918" y="855"/>
                  <a:pt x="870" y="854"/>
                  <a:pt x="878" y="860"/>
                </a:cubicBezTo>
                <a:cubicBezTo>
                  <a:pt x="909" y="857"/>
                  <a:pt x="954" y="854"/>
                  <a:pt x="981" y="849"/>
                </a:cubicBezTo>
                <a:cubicBezTo>
                  <a:pt x="995" y="854"/>
                  <a:pt x="1016" y="848"/>
                  <a:pt x="1040" y="850"/>
                </a:cubicBezTo>
                <a:cubicBezTo>
                  <a:pt x="1043" y="851"/>
                  <a:pt x="1050" y="852"/>
                  <a:pt x="1046" y="854"/>
                </a:cubicBezTo>
                <a:cubicBezTo>
                  <a:pt x="1039" y="854"/>
                  <a:pt x="1039" y="854"/>
                  <a:pt x="1039" y="854"/>
                </a:cubicBezTo>
                <a:cubicBezTo>
                  <a:pt x="1071" y="855"/>
                  <a:pt x="1106" y="852"/>
                  <a:pt x="1134" y="849"/>
                </a:cubicBezTo>
                <a:cubicBezTo>
                  <a:pt x="1148" y="853"/>
                  <a:pt x="1148" y="853"/>
                  <a:pt x="1148" y="853"/>
                </a:cubicBezTo>
                <a:cubicBezTo>
                  <a:pt x="1195" y="855"/>
                  <a:pt x="1139" y="846"/>
                  <a:pt x="1188" y="845"/>
                </a:cubicBezTo>
                <a:cubicBezTo>
                  <a:pt x="1199" y="850"/>
                  <a:pt x="1247" y="847"/>
                  <a:pt x="1249" y="851"/>
                </a:cubicBezTo>
                <a:cubicBezTo>
                  <a:pt x="1259" y="850"/>
                  <a:pt x="1263" y="851"/>
                  <a:pt x="1264" y="848"/>
                </a:cubicBezTo>
                <a:cubicBezTo>
                  <a:pt x="1256" y="847"/>
                  <a:pt x="1237" y="848"/>
                  <a:pt x="1248" y="845"/>
                </a:cubicBezTo>
                <a:cubicBezTo>
                  <a:pt x="1264" y="844"/>
                  <a:pt x="1272" y="846"/>
                  <a:pt x="1285" y="846"/>
                </a:cubicBezTo>
                <a:cubicBezTo>
                  <a:pt x="1285" y="847"/>
                  <a:pt x="1275" y="849"/>
                  <a:pt x="1280" y="848"/>
                </a:cubicBezTo>
                <a:cubicBezTo>
                  <a:pt x="1284" y="848"/>
                  <a:pt x="1289" y="848"/>
                  <a:pt x="1294" y="848"/>
                </a:cubicBezTo>
                <a:cubicBezTo>
                  <a:pt x="1296" y="848"/>
                  <a:pt x="1299" y="847"/>
                  <a:pt x="1302" y="847"/>
                </a:cubicBezTo>
                <a:cubicBezTo>
                  <a:pt x="1303" y="847"/>
                  <a:pt x="1305" y="847"/>
                  <a:pt x="1306" y="847"/>
                </a:cubicBezTo>
                <a:cubicBezTo>
                  <a:pt x="1308" y="847"/>
                  <a:pt x="1309" y="846"/>
                  <a:pt x="1311" y="846"/>
                </a:cubicBezTo>
                <a:cubicBezTo>
                  <a:pt x="1323" y="844"/>
                  <a:pt x="1336" y="839"/>
                  <a:pt x="1347" y="831"/>
                </a:cubicBezTo>
                <a:cubicBezTo>
                  <a:pt x="1358" y="824"/>
                  <a:pt x="1367" y="814"/>
                  <a:pt x="1372" y="804"/>
                </a:cubicBezTo>
                <a:cubicBezTo>
                  <a:pt x="1378" y="794"/>
                  <a:pt x="1381" y="783"/>
                  <a:pt x="1382" y="775"/>
                </a:cubicBezTo>
                <a:cubicBezTo>
                  <a:pt x="1380" y="781"/>
                  <a:pt x="1380" y="785"/>
                  <a:pt x="1378" y="788"/>
                </a:cubicBezTo>
                <a:cubicBezTo>
                  <a:pt x="1377" y="792"/>
                  <a:pt x="1376" y="797"/>
                  <a:pt x="1370" y="803"/>
                </a:cubicBezTo>
                <a:cubicBezTo>
                  <a:pt x="1369" y="802"/>
                  <a:pt x="1370" y="800"/>
                  <a:pt x="1371" y="798"/>
                </a:cubicBezTo>
                <a:cubicBezTo>
                  <a:pt x="1373" y="795"/>
                  <a:pt x="1374" y="793"/>
                  <a:pt x="1374" y="791"/>
                </a:cubicBezTo>
                <a:cubicBezTo>
                  <a:pt x="1373" y="791"/>
                  <a:pt x="1372" y="792"/>
                  <a:pt x="1371" y="793"/>
                </a:cubicBezTo>
                <a:cubicBezTo>
                  <a:pt x="1370" y="795"/>
                  <a:pt x="1370" y="798"/>
                  <a:pt x="1368" y="800"/>
                </a:cubicBezTo>
                <a:cubicBezTo>
                  <a:pt x="1365" y="805"/>
                  <a:pt x="1361" y="812"/>
                  <a:pt x="1353" y="817"/>
                </a:cubicBezTo>
                <a:cubicBezTo>
                  <a:pt x="1353" y="817"/>
                  <a:pt x="1354" y="815"/>
                  <a:pt x="1356" y="813"/>
                </a:cubicBezTo>
                <a:cubicBezTo>
                  <a:pt x="1358" y="811"/>
                  <a:pt x="1359" y="808"/>
                  <a:pt x="1361" y="805"/>
                </a:cubicBezTo>
                <a:cubicBezTo>
                  <a:pt x="1363" y="802"/>
                  <a:pt x="1365" y="799"/>
                  <a:pt x="1366" y="797"/>
                </a:cubicBezTo>
                <a:cubicBezTo>
                  <a:pt x="1367" y="794"/>
                  <a:pt x="1367" y="793"/>
                  <a:pt x="1367" y="793"/>
                </a:cubicBezTo>
                <a:cubicBezTo>
                  <a:pt x="1367" y="793"/>
                  <a:pt x="1367" y="793"/>
                  <a:pt x="1367" y="793"/>
                </a:cubicBezTo>
                <a:cubicBezTo>
                  <a:pt x="1375" y="780"/>
                  <a:pt x="1380" y="765"/>
                  <a:pt x="1380" y="749"/>
                </a:cubicBezTo>
                <a:cubicBezTo>
                  <a:pt x="1380" y="349"/>
                  <a:pt x="1380" y="349"/>
                  <a:pt x="1380" y="349"/>
                </a:cubicBezTo>
                <a:cubicBezTo>
                  <a:pt x="1384" y="370"/>
                  <a:pt x="1379" y="391"/>
                  <a:pt x="1383" y="412"/>
                </a:cubicBezTo>
                <a:cubicBezTo>
                  <a:pt x="1383" y="411"/>
                  <a:pt x="1382" y="409"/>
                  <a:pt x="1382" y="413"/>
                </a:cubicBezTo>
                <a:cubicBezTo>
                  <a:pt x="1381" y="440"/>
                  <a:pt x="1389" y="451"/>
                  <a:pt x="1385" y="472"/>
                </a:cubicBezTo>
                <a:cubicBezTo>
                  <a:pt x="1383" y="470"/>
                  <a:pt x="1383" y="470"/>
                  <a:pt x="1383" y="470"/>
                </a:cubicBezTo>
                <a:cubicBezTo>
                  <a:pt x="1383" y="472"/>
                  <a:pt x="1385" y="484"/>
                  <a:pt x="1388" y="482"/>
                </a:cubicBezTo>
                <a:cubicBezTo>
                  <a:pt x="1387" y="464"/>
                  <a:pt x="1386" y="460"/>
                  <a:pt x="1387" y="444"/>
                </a:cubicBezTo>
                <a:cubicBezTo>
                  <a:pt x="1389" y="451"/>
                  <a:pt x="1391" y="465"/>
                  <a:pt x="1391" y="476"/>
                </a:cubicBezTo>
                <a:cubicBezTo>
                  <a:pt x="1395" y="477"/>
                  <a:pt x="1395" y="477"/>
                  <a:pt x="1395" y="477"/>
                </a:cubicBezTo>
                <a:cubicBezTo>
                  <a:pt x="1399" y="491"/>
                  <a:pt x="1393" y="505"/>
                  <a:pt x="1397" y="518"/>
                </a:cubicBezTo>
                <a:cubicBezTo>
                  <a:pt x="1400" y="502"/>
                  <a:pt x="1400" y="502"/>
                  <a:pt x="1400" y="502"/>
                </a:cubicBezTo>
                <a:cubicBezTo>
                  <a:pt x="1400" y="503"/>
                  <a:pt x="1400" y="504"/>
                  <a:pt x="1401" y="505"/>
                </a:cubicBezTo>
                <a:cubicBezTo>
                  <a:pt x="1400" y="498"/>
                  <a:pt x="1400" y="491"/>
                  <a:pt x="1399" y="490"/>
                </a:cubicBezTo>
                <a:cubicBezTo>
                  <a:pt x="1396" y="466"/>
                  <a:pt x="1402" y="453"/>
                  <a:pt x="1405" y="449"/>
                </a:cubicBezTo>
                <a:cubicBezTo>
                  <a:pt x="1406" y="438"/>
                  <a:pt x="1410" y="453"/>
                  <a:pt x="1413" y="452"/>
                </a:cubicBezTo>
                <a:cubicBezTo>
                  <a:pt x="1412" y="434"/>
                  <a:pt x="1407" y="435"/>
                  <a:pt x="1406" y="417"/>
                </a:cubicBezTo>
                <a:cubicBezTo>
                  <a:pt x="1407" y="412"/>
                  <a:pt x="1407" y="414"/>
                  <a:pt x="1408" y="416"/>
                </a:cubicBezTo>
                <a:cubicBezTo>
                  <a:pt x="1406" y="404"/>
                  <a:pt x="1406" y="404"/>
                  <a:pt x="1406" y="404"/>
                </a:cubicBezTo>
                <a:cubicBezTo>
                  <a:pt x="1407" y="403"/>
                  <a:pt x="1408" y="372"/>
                  <a:pt x="1411" y="390"/>
                </a:cubicBezTo>
                <a:cubicBezTo>
                  <a:pt x="1411" y="393"/>
                  <a:pt x="1411" y="398"/>
                  <a:pt x="1411" y="402"/>
                </a:cubicBezTo>
                <a:cubicBezTo>
                  <a:pt x="1414" y="377"/>
                  <a:pt x="1417" y="333"/>
                  <a:pt x="1422" y="334"/>
                </a:cubicBezTo>
                <a:cubicBezTo>
                  <a:pt x="1423" y="320"/>
                  <a:pt x="1421" y="324"/>
                  <a:pt x="1422" y="302"/>
                </a:cubicBezTo>
                <a:cubicBezTo>
                  <a:pt x="1419" y="292"/>
                  <a:pt x="1415" y="303"/>
                  <a:pt x="1413" y="279"/>
                </a:cubicBezTo>
                <a:cubicBezTo>
                  <a:pt x="1411" y="298"/>
                  <a:pt x="1411" y="298"/>
                  <a:pt x="1411" y="298"/>
                </a:cubicBezTo>
                <a:cubicBezTo>
                  <a:pt x="1412" y="302"/>
                  <a:pt x="1413" y="305"/>
                  <a:pt x="1413" y="309"/>
                </a:cubicBezTo>
                <a:cubicBezTo>
                  <a:pt x="1413" y="289"/>
                  <a:pt x="1413" y="289"/>
                  <a:pt x="1413" y="289"/>
                </a:cubicBezTo>
                <a:cubicBezTo>
                  <a:pt x="1415" y="302"/>
                  <a:pt x="1416" y="300"/>
                  <a:pt x="1420" y="303"/>
                </a:cubicBezTo>
                <a:cubicBezTo>
                  <a:pt x="1420" y="334"/>
                  <a:pt x="1414" y="342"/>
                  <a:pt x="1413" y="357"/>
                </a:cubicBezTo>
                <a:cubicBezTo>
                  <a:pt x="1410" y="348"/>
                  <a:pt x="1411" y="332"/>
                  <a:pt x="1407" y="338"/>
                </a:cubicBezTo>
                <a:cubicBezTo>
                  <a:pt x="1410" y="323"/>
                  <a:pt x="1403" y="321"/>
                  <a:pt x="1406" y="303"/>
                </a:cubicBezTo>
                <a:cubicBezTo>
                  <a:pt x="1408" y="307"/>
                  <a:pt x="1408" y="307"/>
                  <a:pt x="1408" y="307"/>
                </a:cubicBezTo>
                <a:cubicBezTo>
                  <a:pt x="1404" y="292"/>
                  <a:pt x="1408" y="290"/>
                  <a:pt x="1405" y="278"/>
                </a:cubicBezTo>
                <a:cubicBezTo>
                  <a:pt x="1406" y="279"/>
                  <a:pt x="1407" y="278"/>
                  <a:pt x="1407" y="276"/>
                </a:cubicBezTo>
                <a:cubicBezTo>
                  <a:pt x="1405" y="250"/>
                  <a:pt x="1405" y="284"/>
                  <a:pt x="1401" y="258"/>
                </a:cubicBezTo>
                <a:cubicBezTo>
                  <a:pt x="1401" y="235"/>
                  <a:pt x="1408" y="251"/>
                  <a:pt x="1409" y="244"/>
                </a:cubicBezTo>
                <a:close/>
                <a:moveTo>
                  <a:pt x="1178" y="62"/>
                </a:moveTo>
                <a:cubicBezTo>
                  <a:pt x="1178" y="62"/>
                  <a:pt x="1177" y="63"/>
                  <a:pt x="1174" y="63"/>
                </a:cubicBezTo>
                <a:cubicBezTo>
                  <a:pt x="1202" y="63"/>
                  <a:pt x="1205" y="63"/>
                  <a:pt x="1227" y="62"/>
                </a:cubicBezTo>
                <a:cubicBezTo>
                  <a:pt x="1220" y="64"/>
                  <a:pt x="1220" y="64"/>
                  <a:pt x="1220" y="64"/>
                </a:cubicBezTo>
                <a:cubicBezTo>
                  <a:pt x="1224" y="67"/>
                  <a:pt x="1242" y="64"/>
                  <a:pt x="1260" y="64"/>
                </a:cubicBezTo>
                <a:cubicBezTo>
                  <a:pt x="1266" y="62"/>
                  <a:pt x="1277" y="60"/>
                  <a:pt x="1284" y="62"/>
                </a:cubicBezTo>
                <a:cubicBezTo>
                  <a:pt x="1282" y="65"/>
                  <a:pt x="1282" y="65"/>
                  <a:pt x="1282" y="65"/>
                </a:cubicBezTo>
                <a:cubicBezTo>
                  <a:pt x="1283" y="66"/>
                  <a:pt x="1288" y="67"/>
                  <a:pt x="1296" y="67"/>
                </a:cubicBezTo>
                <a:cubicBezTo>
                  <a:pt x="1303" y="67"/>
                  <a:pt x="1313" y="68"/>
                  <a:pt x="1323" y="72"/>
                </a:cubicBezTo>
                <a:cubicBezTo>
                  <a:pt x="1321" y="71"/>
                  <a:pt x="1319" y="72"/>
                  <a:pt x="1317" y="72"/>
                </a:cubicBezTo>
                <a:cubicBezTo>
                  <a:pt x="1310" y="70"/>
                  <a:pt x="1303" y="69"/>
                  <a:pt x="1296" y="69"/>
                </a:cubicBezTo>
                <a:cubicBezTo>
                  <a:pt x="1127" y="69"/>
                  <a:pt x="1127" y="69"/>
                  <a:pt x="1127" y="69"/>
                </a:cubicBezTo>
                <a:cubicBezTo>
                  <a:pt x="1143" y="67"/>
                  <a:pt x="1160" y="65"/>
                  <a:pt x="1178" y="62"/>
                </a:cubicBezTo>
                <a:close/>
                <a:moveTo>
                  <a:pt x="780" y="66"/>
                </a:moveTo>
                <a:cubicBezTo>
                  <a:pt x="790" y="64"/>
                  <a:pt x="804" y="60"/>
                  <a:pt x="820" y="57"/>
                </a:cubicBezTo>
                <a:cubicBezTo>
                  <a:pt x="820" y="57"/>
                  <a:pt x="820" y="57"/>
                  <a:pt x="820" y="57"/>
                </a:cubicBezTo>
                <a:cubicBezTo>
                  <a:pt x="855" y="56"/>
                  <a:pt x="855" y="56"/>
                  <a:pt x="855" y="56"/>
                </a:cubicBezTo>
                <a:cubicBezTo>
                  <a:pt x="851" y="58"/>
                  <a:pt x="851" y="58"/>
                  <a:pt x="851" y="58"/>
                </a:cubicBezTo>
                <a:cubicBezTo>
                  <a:pt x="872" y="55"/>
                  <a:pt x="872" y="55"/>
                  <a:pt x="872" y="55"/>
                </a:cubicBezTo>
                <a:cubicBezTo>
                  <a:pt x="871" y="59"/>
                  <a:pt x="878" y="57"/>
                  <a:pt x="877" y="60"/>
                </a:cubicBezTo>
                <a:cubicBezTo>
                  <a:pt x="890" y="67"/>
                  <a:pt x="923" y="57"/>
                  <a:pt x="952" y="60"/>
                </a:cubicBezTo>
                <a:cubicBezTo>
                  <a:pt x="947" y="62"/>
                  <a:pt x="947" y="62"/>
                  <a:pt x="947" y="62"/>
                </a:cubicBezTo>
                <a:cubicBezTo>
                  <a:pt x="963" y="58"/>
                  <a:pt x="1001" y="63"/>
                  <a:pt x="1025" y="64"/>
                </a:cubicBezTo>
                <a:cubicBezTo>
                  <a:pt x="1024" y="64"/>
                  <a:pt x="1024" y="64"/>
                  <a:pt x="1024" y="64"/>
                </a:cubicBezTo>
                <a:cubicBezTo>
                  <a:pt x="1013" y="66"/>
                  <a:pt x="1009" y="67"/>
                  <a:pt x="1010" y="69"/>
                </a:cubicBezTo>
                <a:cubicBezTo>
                  <a:pt x="975" y="69"/>
                  <a:pt x="975" y="69"/>
                  <a:pt x="975" y="69"/>
                </a:cubicBezTo>
                <a:cubicBezTo>
                  <a:pt x="974" y="69"/>
                  <a:pt x="972" y="68"/>
                  <a:pt x="970" y="67"/>
                </a:cubicBezTo>
                <a:cubicBezTo>
                  <a:pt x="965" y="68"/>
                  <a:pt x="959" y="69"/>
                  <a:pt x="952" y="69"/>
                </a:cubicBezTo>
                <a:cubicBezTo>
                  <a:pt x="899" y="69"/>
                  <a:pt x="899" y="69"/>
                  <a:pt x="899" y="69"/>
                </a:cubicBezTo>
                <a:cubicBezTo>
                  <a:pt x="901" y="68"/>
                  <a:pt x="905" y="67"/>
                  <a:pt x="908" y="66"/>
                </a:cubicBezTo>
                <a:cubicBezTo>
                  <a:pt x="839" y="69"/>
                  <a:pt x="839" y="69"/>
                  <a:pt x="839" y="69"/>
                </a:cubicBezTo>
                <a:cubicBezTo>
                  <a:pt x="839" y="69"/>
                  <a:pt x="839" y="69"/>
                  <a:pt x="839" y="69"/>
                </a:cubicBezTo>
                <a:cubicBezTo>
                  <a:pt x="778" y="69"/>
                  <a:pt x="778" y="69"/>
                  <a:pt x="778" y="69"/>
                </a:cubicBezTo>
                <a:cubicBezTo>
                  <a:pt x="780" y="68"/>
                  <a:pt x="780" y="68"/>
                  <a:pt x="780" y="66"/>
                </a:cubicBezTo>
                <a:close/>
                <a:moveTo>
                  <a:pt x="471" y="56"/>
                </a:moveTo>
                <a:cubicBezTo>
                  <a:pt x="473" y="60"/>
                  <a:pt x="473" y="60"/>
                  <a:pt x="473" y="60"/>
                </a:cubicBezTo>
                <a:cubicBezTo>
                  <a:pt x="516" y="61"/>
                  <a:pt x="547" y="51"/>
                  <a:pt x="592" y="53"/>
                </a:cubicBezTo>
                <a:cubicBezTo>
                  <a:pt x="586" y="57"/>
                  <a:pt x="569" y="55"/>
                  <a:pt x="571" y="57"/>
                </a:cubicBezTo>
                <a:cubicBezTo>
                  <a:pt x="598" y="57"/>
                  <a:pt x="595" y="47"/>
                  <a:pt x="621" y="52"/>
                </a:cubicBezTo>
                <a:cubicBezTo>
                  <a:pt x="583" y="54"/>
                  <a:pt x="645" y="54"/>
                  <a:pt x="611" y="58"/>
                </a:cubicBezTo>
                <a:cubicBezTo>
                  <a:pt x="658" y="52"/>
                  <a:pt x="709" y="60"/>
                  <a:pt x="740" y="59"/>
                </a:cubicBezTo>
                <a:cubicBezTo>
                  <a:pt x="732" y="56"/>
                  <a:pt x="753" y="55"/>
                  <a:pt x="754" y="54"/>
                </a:cubicBezTo>
                <a:cubicBezTo>
                  <a:pt x="762" y="55"/>
                  <a:pt x="760" y="57"/>
                  <a:pt x="753" y="57"/>
                </a:cubicBezTo>
                <a:cubicBezTo>
                  <a:pt x="769" y="60"/>
                  <a:pt x="772" y="63"/>
                  <a:pt x="769" y="66"/>
                </a:cubicBezTo>
                <a:cubicBezTo>
                  <a:pt x="736" y="66"/>
                  <a:pt x="736" y="66"/>
                  <a:pt x="736" y="66"/>
                </a:cubicBezTo>
                <a:cubicBezTo>
                  <a:pt x="742" y="67"/>
                  <a:pt x="747" y="68"/>
                  <a:pt x="751" y="69"/>
                </a:cubicBezTo>
                <a:cubicBezTo>
                  <a:pt x="700" y="69"/>
                  <a:pt x="700" y="69"/>
                  <a:pt x="700" y="69"/>
                </a:cubicBezTo>
                <a:cubicBezTo>
                  <a:pt x="697" y="68"/>
                  <a:pt x="695" y="67"/>
                  <a:pt x="696" y="67"/>
                </a:cubicBezTo>
                <a:cubicBezTo>
                  <a:pt x="685" y="68"/>
                  <a:pt x="668" y="64"/>
                  <a:pt x="662" y="65"/>
                </a:cubicBezTo>
                <a:cubicBezTo>
                  <a:pt x="674" y="67"/>
                  <a:pt x="672" y="68"/>
                  <a:pt x="665" y="69"/>
                </a:cubicBezTo>
                <a:cubicBezTo>
                  <a:pt x="647" y="69"/>
                  <a:pt x="647" y="69"/>
                  <a:pt x="647" y="69"/>
                </a:cubicBezTo>
                <a:cubicBezTo>
                  <a:pt x="647" y="68"/>
                  <a:pt x="650" y="67"/>
                  <a:pt x="644" y="66"/>
                </a:cubicBezTo>
                <a:cubicBezTo>
                  <a:pt x="618" y="67"/>
                  <a:pt x="618" y="67"/>
                  <a:pt x="618" y="67"/>
                </a:cubicBezTo>
                <a:cubicBezTo>
                  <a:pt x="641" y="67"/>
                  <a:pt x="641" y="67"/>
                  <a:pt x="641" y="67"/>
                </a:cubicBezTo>
                <a:cubicBezTo>
                  <a:pt x="638" y="69"/>
                  <a:pt x="638" y="69"/>
                  <a:pt x="638" y="69"/>
                </a:cubicBezTo>
                <a:cubicBezTo>
                  <a:pt x="471" y="69"/>
                  <a:pt x="471" y="69"/>
                  <a:pt x="471" y="69"/>
                </a:cubicBezTo>
                <a:cubicBezTo>
                  <a:pt x="458" y="66"/>
                  <a:pt x="451" y="62"/>
                  <a:pt x="444" y="57"/>
                </a:cubicBezTo>
                <a:cubicBezTo>
                  <a:pt x="454" y="57"/>
                  <a:pt x="463" y="56"/>
                  <a:pt x="471" y="56"/>
                </a:cubicBezTo>
                <a:close/>
                <a:moveTo>
                  <a:pt x="335" y="64"/>
                </a:moveTo>
                <a:cubicBezTo>
                  <a:pt x="334" y="64"/>
                  <a:pt x="334" y="64"/>
                  <a:pt x="333" y="64"/>
                </a:cubicBezTo>
                <a:cubicBezTo>
                  <a:pt x="341" y="63"/>
                  <a:pt x="350" y="63"/>
                  <a:pt x="358" y="62"/>
                </a:cubicBezTo>
                <a:cubicBezTo>
                  <a:pt x="361" y="66"/>
                  <a:pt x="362" y="68"/>
                  <a:pt x="359" y="69"/>
                </a:cubicBezTo>
                <a:cubicBezTo>
                  <a:pt x="356" y="69"/>
                  <a:pt x="356" y="69"/>
                  <a:pt x="356" y="69"/>
                </a:cubicBezTo>
                <a:cubicBezTo>
                  <a:pt x="355" y="69"/>
                  <a:pt x="355" y="69"/>
                  <a:pt x="355" y="69"/>
                </a:cubicBezTo>
                <a:cubicBezTo>
                  <a:pt x="355" y="69"/>
                  <a:pt x="355" y="69"/>
                  <a:pt x="355" y="69"/>
                </a:cubicBezTo>
                <a:cubicBezTo>
                  <a:pt x="322" y="69"/>
                  <a:pt x="322" y="69"/>
                  <a:pt x="322" y="69"/>
                </a:cubicBezTo>
                <a:cubicBezTo>
                  <a:pt x="319" y="68"/>
                  <a:pt x="315" y="67"/>
                  <a:pt x="310" y="67"/>
                </a:cubicBezTo>
                <a:lnTo>
                  <a:pt x="335" y="64"/>
                </a:lnTo>
                <a:close/>
                <a:moveTo>
                  <a:pt x="308" y="69"/>
                </a:moveTo>
                <a:cubicBezTo>
                  <a:pt x="278" y="69"/>
                  <a:pt x="278" y="69"/>
                  <a:pt x="278" y="69"/>
                </a:cubicBezTo>
                <a:cubicBezTo>
                  <a:pt x="281" y="67"/>
                  <a:pt x="296" y="68"/>
                  <a:pt x="308" y="69"/>
                </a:cubicBezTo>
                <a:close/>
                <a:moveTo>
                  <a:pt x="60" y="137"/>
                </a:moveTo>
                <a:cubicBezTo>
                  <a:pt x="59" y="140"/>
                  <a:pt x="58" y="144"/>
                  <a:pt x="57" y="147"/>
                </a:cubicBezTo>
                <a:cubicBezTo>
                  <a:pt x="57" y="149"/>
                  <a:pt x="57" y="151"/>
                  <a:pt x="56" y="153"/>
                </a:cubicBezTo>
                <a:cubicBezTo>
                  <a:pt x="56" y="154"/>
                  <a:pt x="56" y="156"/>
                  <a:pt x="55" y="157"/>
                </a:cubicBezTo>
                <a:cubicBezTo>
                  <a:pt x="55" y="156"/>
                  <a:pt x="55" y="154"/>
                  <a:pt x="55" y="152"/>
                </a:cubicBezTo>
                <a:cubicBezTo>
                  <a:pt x="56" y="145"/>
                  <a:pt x="56" y="145"/>
                  <a:pt x="56" y="145"/>
                </a:cubicBezTo>
                <a:cubicBezTo>
                  <a:pt x="56" y="143"/>
                  <a:pt x="56" y="141"/>
                  <a:pt x="57" y="139"/>
                </a:cubicBezTo>
                <a:cubicBezTo>
                  <a:pt x="57" y="137"/>
                  <a:pt x="57" y="135"/>
                  <a:pt x="58" y="133"/>
                </a:cubicBezTo>
                <a:cubicBezTo>
                  <a:pt x="60" y="124"/>
                  <a:pt x="63" y="116"/>
                  <a:pt x="67" y="109"/>
                </a:cubicBezTo>
                <a:cubicBezTo>
                  <a:pt x="76" y="94"/>
                  <a:pt x="89" y="81"/>
                  <a:pt x="103" y="73"/>
                </a:cubicBezTo>
                <a:cubicBezTo>
                  <a:pt x="99" y="73"/>
                  <a:pt x="99" y="73"/>
                  <a:pt x="99" y="73"/>
                </a:cubicBezTo>
                <a:cubicBezTo>
                  <a:pt x="108" y="68"/>
                  <a:pt x="116" y="62"/>
                  <a:pt x="122" y="62"/>
                </a:cubicBezTo>
                <a:cubicBezTo>
                  <a:pt x="123" y="62"/>
                  <a:pt x="120" y="64"/>
                  <a:pt x="115" y="68"/>
                </a:cubicBezTo>
                <a:cubicBezTo>
                  <a:pt x="113" y="69"/>
                  <a:pt x="111" y="71"/>
                  <a:pt x="108" y="74"/>
                </a:cubicBezTo>
                <a:cubicBezTo>
                  <a:pt x="106" y="76"/>
                  <a:pt x="103" y="79"/>
                  <a:pt x="101" y="82"/>
                </a:cubicBezTo>
                <a:cubicBezTo>
                  <a:pt x="98" y="85"/>
                  <a:pt x="95" y="89"/>
                  <a:pt x="93" y="93"/>
                </a:cubicBezTo>
                <a:cubicBezTo>
                  <a:pt x="89" y="97"/>
                  <a:pt x="85" y="102"/>
                  <a:pt x="82" y="106"/>
                </a:cubicBezTo>
                <a:cubicBezTo>
                  <a:pt x="82" y="106"/>
                  <a:pt x="82" y="106"/>
                  <a:pt x="82" y="106"/>
                </a:cubicBezTo>
                <a:cubicBezTo>
                  <a:pt x="81" y="107"/>
                  <a:pt x="79" y="108"/>
                  <a:pt x="76" y="111"/>
                </a:cubicBezTo>
                <a:cubicBezTo>
                  <a:pt x="75" y="112"/>
                  <a:pt x="74" y="114"/>
                  <a:pt x="72" y="115"/>
                </a:cubicBezTo>
                <a:cubicBezTo>
                  <a:pt x="71" y="117"/>
                  <a:pt x="69" y="119"/>
                  <a:pt x="68" y="121"/>
                </a:cubicBezTo>
                <a:cubicBezTo>
                  <a:pt x="65" y="125"/>
                  <a:pt x="63" y="131"/>
                  <a:pt x="60" y="137"/>
                </a:cubicBezTo>
                <a:close/>
                <a:moveTo>
                  <a:pt x="67" y="367"/>
                </a:moveTo>
                <a:cubicBezTo>
                  <a:pt x="67" y="373"/>
                  <a:pt x="67" y="376"/>
                  <a:pt x="67" y="378"/>
                </a:cubicBezTo>
                <a:cubicBezTo>
                  <a:pt x="67" y="373"/>
                  <a:pt x="67" y="369"/>
                  <a:pt x="67" y="365"/>
                </a:cubicBezTo>
                <a:cubicBezTo>
                  <a:pt x="67" y="366"/>
                  <a:pt x="67" y="366"/>
                  <a:pt x="67" y="367"/>
                </a:cubicBezTo>
                <a:close/>
                <a:moveTo>
                  <a:pt x="64" y="483"/>
                </a:moveTo>
                <a:cubicBezTo>
                  <a:pt x="63" y="477"/>
                  <a:pt x="63" y="477"/>
                  <a:pt x="63" y="477"/>
                </a:cubicBezTo>
                <a:cubicBezTo>
                  <a:pt x="64" y="451"/>
                  <a:pt x="65" y="427"/>
                  <a:pt x="65" y="404"/>
                </a:cubicBezTo>
                <a:cubicBezTo>
                  <a:pt x="66" y="413"/>
                  <a:pt x="67" y="421"/>
                  <a:pt x="67" y="431"/>
                </a:cubicBezTo>
                <a:cubicBezTo>
                  <a:pt x="67" y="429"/>
                  <a:pt x="68" y="427"/>
                  <a:pt x="68" y="424"/>
                </a:cubicBezTo>
                <a:cubicBezTo>
                  <a:pt x="68" y="482"/>
                  <a:pt x="68" y="482"/>
                  <a:pt x="68" y="482"/>
                </a:cubicBezTo>
                <a:cubicBezTo>
                  <a:pt x="66" y="474"/>
                  <a:pt x="66" y="463"/>
                  <a:pt x="66" y="452"/>
                </a:cubicBezTo>
                <a:cubicBezTo>
                  <a:pt x="66" y="453"/>
                  <a:pt x="65" y="465"/>
                  <a:pt x="64" y="483"/>
                </a:cubicBezTo>
                <a:close/>
                <a:moveTo>
                  <a:pt x="554" y="835"/>
                </a:moveTo>
                <a:cubicBezTo>
                  <a:pt x="556" y="834"/>
                  <a:pt x="558" y="834"/>
                  <a:pt x="560" y="833"/>
                </a:cubicBezTo>
                <a:cubicBezTo>
                  <a:pt x="574" y="833"/>
                  <a:pt x="574" y="833"/>
                  <a:pt x="574" y="833"/>
                </a:cubicBezTo>
                <a:cubicBezTo>
                  <a:pt x="573" y="835"/>
                  <a:pt x="572" y="837"/>
                  <a:pt x="554" y="835"/>
                </a:cubicBezTo>
                <a:close/>
                <a:moveTo>
                  <a:pt x="582" y="833"/>
                </a:moveTo>
                <a:cubicBezTo>
                  <a:pt x="595" y="833"/>
                  <a:pt x="595" y="833"/>
                  <a:pt x="595" y="833"/>
                </a:cubicBezTo>
                <a:cubicBezTo>
                  <a:pt x="592" y="834"/>
                  <a:pt x="589" y="834"/>
                  <a:pt x="585" y="834"/>
                </a:cubicBezTo>
                <a:cubicBezTo>
                  <a:pt x="584" y="834"/>
                  <a:pt x="583" y="833"/>
                  <a:pt x="582" y="833"/>
                </a:cubicBezTo>
                <a:close/>
                <a:moveTo>
                  <a:pt x="1380" y="349"/>
                </a:moveTo>
                <a:cubicBezTo>
                  <a:pt x="1380" y="341"/>
                  <a:pt x="1380" y="341"/>
                  <a:pt x="1380" y="341"/>
                </a:cubicBezTo>
                <a:cubicBezTo>
                  <a:pt x="1381" y="346"/>
                  <a:pt x="1381" y="351"/>
                  <a:pt x="1382" y="354"/>
                </a:cubicBezTo>
                <a:lnTo>
                  <a:pt x="1380" y="349"/>
                </a:lnTo>
                <a:close/>
              </a:path>
            </a:pathLst>
          </a:custGeom>
          <a:solidFill>
            <a:srgbClr val="91561A">
              <a:alpha val="1500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优设标题黑" panose="00000500000000000000" charset="-122"/>
              <a:ea typeface="优设标题黑" panose="00000500000000000000" charset="-122"/>
              <a:cs typeface="+mn-cs"/>
            </a:endParaRPr>
          </a:p>
        </p:txBody>
      </p:sp>
      <p:sp>
        <p:nvSpPr>
          <p:cNvPr id="11" name="文本框 10"/>
          <p:cNvSpPr txBox="1"/>
          <p:nvPr>
            <p:custDataLst>
              <p:tags r:id="rId4"/>
            </p:custDataLst>
          </p:nvPr>
        </p:nvSpPr>
        <p:spPr>
          <a:xfrm>
            <a:off x="221142" y="11059"/>
            <a:ext cx="35877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AutoNum type="ea1ChsPlain"/>
            </a:pPr>
            <a:r>
              <a:rPr lang="zh-CN" altLang="en-US" sz="2800"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  <a:sym typeface="+mn-ea"/>
              </a:rPr>
              <a:t>学生作品展示</a:t>
            </a:r>
            <a:endParaRPr lang="en-US" altLang="zh-CN" sz="2800">
              <a:latin typeface="优设标题黑" panose="00000500000000000000" charset="-122"/>
              <a:ea typeface="优设标题黑" panose="00000500000000000000" charset="-122"/>
              <a:cs typeface="优设标题黑" panose="00000500000000000000" charset="-122"/>
              <a:sym typeface="+mn-ea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244475" y="52705"/>
            <a:ext cx="492760" cy="463550"/>
            <a:chOff x="8200854" y="647550"/>
            <a:chExt cx="721309" cy="723176"/>
          </a:xfrm>
          <a:solidFill>
            <a:schemeClr val="tx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14" name="任意多边形: 形状 534"/>
            <p:cNvSpPr/>
            <p:nvPr>
              <p:custDataLst>
                <p:tags r:id="rId5"/>
              </p:custDataLst>
            </p:nvPr>
          </p:nvSpPr>
          <p:spPr>
            <a:xfrm>
              <a:off x="8895617" y="1002661"/>
              <a:ext cx="9525" cy="19050"/>
            </a:xfrm>
            <a:custGeom>
              <a:gdLst>
                <a:gd name="connsiteX0" fmla="*/ 10058 w 9525"/>
                <a:gd name="connsiteY0" fmla="*/ 14926 h 19050"/>
                <a:gd name="connsiteX1" fmla="*/ 11135 w 9525"/>
                <a:gd name="connsiteY1" fmla="*/ 8925 h 19050"/>
                <a:gd name="connsiteX2" fmla="*/ 7144 w 9525"/>
                <a:gd name="connsiteY2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10058" y="14926"/>
                  </a:moveTo>
                  <a:lnTo>
                    <a:pt x="11135" y="8925"/>
                  </a:lnTo>
                  <a:lnTo>
                    <a:pt x="7144" y="714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5" name="任意多边形: 形状 535"/>
            <p:cNvSpPr/>
            <p:nvPr>
              <p:custDataLst>
                <p:tags r:id="rId6"/>
              </p:custDataLst>
            </p:nvPr>
          </p:nvSpPr>
          <p:spPr>
            <a:xfrm>
              <a:off x="8893588" y="970686"/>
              <a:ext cx="28575" cy="38100"/>
            </a:xfrm>
            <a:custGeom>
              <a:gdLst>
                <a:gd name="connsiteX0" fmla="*/ 24717 w 28575"/>
                <a:gd name="connsiteY0" fmla="*/ 17526 h 38100"/>
                <a:gd name="connsiteX1" fmla="*/ 23632 w 28575"/>
                <a:gd name="connsiteY1" fmla="*/ 12306 h 38100"/>
                <a:gd name="connsiteX2" fmla="*/ 22203 w 28575"/>
                <a:gd name="connsiteY2" fmla="*/ 7144 h 38100"/>
                <a:gd name="connsiteX3" fmla="*/ 7144 w 28575"/>
                <a:gd name="connsiteY3" fmla="*/ 22622 h 38100"/>
                <a:gd name="connsiteX4" fmla="*/ 18107 w 28575"/>
                <a:gd name="connsiteY4" fmla="*/ 38500 h 38100"/>
                <a:gd name="connsiteX5" fmla="*/ 13887 w 28575"/>
                <a:gd name="connsiteY5" fmla="*/ 22593 h 38100"/>
                <a:gd name="connsiteX6" fmla="*/ 21641 w 28575"/>
                <a:gd name="connsiteY6" fmla="*/ 34385 h 38100"/>
                <a:gd name="connsiteX7" fmla="*/ 19555 w 28575"/>
                <a:gd name="connsiteY7" fmla="*/ 17374 h 38100"/>
                <a:gd name="connsiteX8" fmla="*/ 24717 w 28575"/>
                <a:gd name="connsiteY8" fmla="*/ 17526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575" h="38100">
                  <a:moveTo>
                    <a:pt x="24717" y="17526"/>
                  </a:moveTo>
                  <a:cubicBezTo>
                    <a:pt x="24717" y="17526"/>
                    <a:pt x="24174" y="14916"/>
                    <a:pt x="23632" y="12306"/>
                  </a:cubicBezTo>
                  <a:cubicBezTo>
                    <a:pt x="23184" y="9696"/>
                    <a:pt x="22203" y="7144"/>
                    <a:pt x="22203" y="7144"/>
                  </a:cubicBezTo>
                  <a:cubicBezTo>
                    <a:pt x="11668" y="14221"/>
                    <a:pt x="14411" y="6086"/>
                    <a:pt x="7144" y="22622"/>
                  </a:cubicBezTo>
                  <a:cubicBezTo>
                    <a:pt x="9192" y="27984"/>
                    <a:pt x="13764" y="40205"/>
                    <a:pt x="18107" y="38500"/>
                  </a:cubicBezTo>
                  <a:cubicBezTo>
                    <a:pt x="17450" y="34395"/>
                    <a:pt x="12802" y="28651"/>
                    <a:pt x="13887" y="22593"/>
                  </a:cubicBezTo>
                  <a:cubicBezTo>
                    <a:pt x="17288" y="24936"/>
                    <a:pt x="17202" y="31442"/>
                    <a:pt x="21641" y="34385"/>
                  </a:cubicBezTo>
                  <a:cubicBezTo>
                    <a:pt x="24632" y="24308"/>
                    <a:pt x="18545" y="28270"/>
                    <a:pt x="19555" y="17374"/>
                  </a:cubicBezTo>
                  <a:lnTo>
                    <a:pt x="24717" y="1752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6" name="任意多边形: 形状 536"/>
            <p:cNvSpPr/>
            <p:nvPr>
              <p:custDataLst>
                <p:tags r:id="rId7"/>
              </p:custDataLst>
            </p:nvPr>
          </p:nvSpPr>
          <p:spPr>
            <a:xfrm>
              <a:off x="8898760" y="968087"/>
              <a:ext cx="19050" cy="9525"/>
            </a:xfrm>
            <a:custGeom>
              <a:gdLst>
                <a:gd name="connsiteX0" fmla="*/ 7144 w 19050"/>
                <a:gd name="connsiteY0" fmla="*/ 8942 h 9525"/>
                <a:gd name="connsiteX1" fmla="*/ 12887 w 19050"/>
                <a:gd name="connsiteY1" fmla="*/ 10076 h 9525"/>
                <a:gd name="connsiteX2" fmla="*/ 7144 w 19050"/>
                <a:gd name="connsiteY2" fmla="*/ 894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7144" y="8942"/>
                  </a:moveTo>
                  <a:cubicBezTo>
                    <a:pt x="9249" y="9647"/>
                    <a:pt x="11325" y="10419"/>
                    <a:pt x="12887" y="10076"/>
                  </a:cubicBezTo>
                  <a:cubicBezTo>
                    <a:pt x="10782" y="9314"/>
                    <a:pt x="7639" y="4637"/>
                    <a:pt x="7144" y="894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7" name="任意多边形: 形状 537"/>
            <p:cNvSpPr/>
            <p:nvPr>
              <p:custDataLst>
                <p:tags r:id="rId8"/>
              </p:custDataLst>
            </p:nvPr>
          </p:nvSpPr>
          <p:spPr>
            <a:xfrm>
              <a:off x="8892969" y="956446"/>
              <a:ext cx="19050" cy="19050"/>
            </a:xfrm>
            <a:custGeom>
              <a:gdLst>
                <a:gd name="connsiteX0" fmla="*/ 10839 w 19050"/>
                <a:gd name="connsiteY0" fmla="*/ 14573 h 19050"/>
                <a:gd name="connsiteX1" fmla="*/ 15497 w 19050"/>
                <a:gd name="connsiteY1" fmla="*/ 13383 h 19050"/>
                <a:gd name="connsiteX2" fmla="*/ 7144 w 19050"/>
                <a:gd name="connsiteY2" fmla="*/ 7144 h 19050"/>
                <a:gd name="connsiteX3" fmla="*/ 10839 w 19050"/>
                <a:gd name="connsiteY3" fmla="*/ 14573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10839" y="14573"/>
                  </a:moveTo>
                  <a:cubicBezTo>
                    <a:pt x="10287" y="8106"/>
                    <a:pt x="14992" y="14087"/>
                    <a:pt x="15497" y="13383"/>
                  </a:cubicBezTo>
                  <a:lnTo>
                    <a:pt x="7144" y="7144"/>
                  </a:lnTo>
                  <a:lnTo>
                    <a:pt x="10839" y="1457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8" name="任意多边形: 形状 538"/>
            <p:cNvSpPr/>
            <p:nvPr>
              <p:custDataLst>
                <p:tags r:id="rId9"/>
              </p:custDataLst>
            </p:nvPr>
          </p:nvSpPr>
          <p:spPr>
            <a:xfrm>
              <a:off x="8890970" y="934424"/>
              <a:ext cx="9525" cy="9525"/>
            </a:xfrm>
            <a:custGeom>
              <a:gdLst>
                <a:gd name="connsiteX0" fmla="*/ 8876 w 9525"/>
                <a:gd name="connsiteY0" fmla="*/ 9954 h 9525"/>
                <a:gd name="connsiteX1" fmla="*/ 7456 w 9525"/>
                <a:gd name="connsiteY1" fmla="*/ 7144 h 9525"/>
                <a:gd name="connsiteX2" fmla="*/ 8876 w 9525"/>
                <a:gd name="connsiteY2" fmla="*/ 995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8876" y="9954"/>
                  </a:moveTo>
                  <a:cubicBezTo>
                    <a:pt x="8428" y="8953"/>
                    <a:pt x="7971" y="8039"/>
                    <a:pt x="7456" y="7144"/>
                  </a:cubicBezTo>
                  <a:cubicBezTo>
                    <a:pt x="6571" y="8401"/>
                    <a:pt x="7733" y="9039"/>
                    <a:pt x="8876" y="99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9" name="任意多边形: 形状 539"/>
            <p:cNvSpPr/>
            <p:nvPr>
              <p:custDataLst>
                <p:tags r:id="rId10"/>
              </p:custDataLst>
            </p:nvPr>
          </p:nvSpPr>
          <p:spPr>
            <a:xfrm>
              <a:off x="8887907" y="924594"/>
              <a:ext cx="28575" cy="38100"/>
            </a:xfrm>
            <a:custGeom>
              <a:gdLst>
                <a:gd name="connsiteX0" fmla="*/ 7776 w 28575"/>
                <a:gd name="connsiteY0" fmla="*/ 7144 h 38100"/>
                <a:gd name="connsiteX1" fmla="*/ 10519 w 28575"/>
                <a:gd name="connsiteY1" fmla="*/ 16983 h 38100"/>
                <a:gd name="connsiteX2" fmla="*/ 10862 w 28575"/>
                <a:gd name="connsiteY2" fmla="*/ 16488 h 38100"/>
                <a:gd name="connsiteX3" fmla="*/ 18130 w 28575"/>
                <a:gd name="connsiteY3" fmla="*/ 20860 h 38100"/>
                <a:gd name="connsiteX4" fmla="*/ 19425 w 28575"/>
                <a:gd name="connsiteY4" fmla="*/ 32137 h 38100"/>
                <a:gd name="connsiteX5" fmla="*/ 22435 w 28575"/>
                <a:gd name="connsiteY5" fmla="*/ 23841 h 38100"/>
                <a:gd name="connsiteX6" fmla="*/ 7776 w 28575"/>
                <a:gd name="connsiteY6" fmla="*/ 7144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575" h="38100">
                  <a:moveTo>
                    <a:pt x="7776" y="7144"/>
                  </a:moveTo>
                  <a:cubicBezTo>
                    <a:pt x="6004" y="10335"/>
                    <a:pt x="8290" y="13154"/>
                    <a:pt x="10519" y="16983"/>
                  </a:cubicBezTo>
                  <a:cubicBezTo>
                    <a:pt x="10624" y="16831"/>
                    <a:pt x="10700" y="16726"/>
                    <a:pt x="10862" y="16488"/>
                  </a:cubicBezTo>
                  <a:cubicBezTo>
                    <a:pt x="12005" y="12402"/>
                    <a:pt x="17987" y="14621"/>
                    <a:pt x="18130" y="20860"/>
                  </a:cubicBezTo>
                  <a:cubicBezTo>
                    <a:pt x="20559" y="26889"/>
                    <a:pt x="15196" y="27327"/>
                    <a:pt x="19425" y="32137"/>
                  </a:cubicBezTo>
                  <a:lnTo>
                    <a:pt x="22435" y="23841"/>
                  </a:lnTo>
                  <a:cubicBezTo>
                    <a:pt x="19692" y="14011"/>
                    <a:pt x="10633" y="10325"/>
                    <a:pt x="7776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0" name="任意多边形: 形状 540"/>
            <p:cNvSpPr/>
            <p:nvPr>
              <p:custDataLst>
                <p:tags r:id="rId11"/>
              </p:custDataLst>
            </p:nvPr>
          </p:nvSpPr>
          <p:spPr>
            <a:xfrm>
              <a:off x="8892702" y="937234"/>
              <a:ext cx="9525" cy="9525"/>
            </a:xfrm>
            <a:custGeom>
              <a:gdLst>
                <a:gd name="connsiteX0" fmla="*/ 7144 w 9525"/>
                <a:gd name="connsiteY0" fmla="*/ 7144 h 9525"/>
                <a:gd name="connsiteX1" fmla="*/ 8344 w 9525"/>
                <a:gd name="connsiteY1" fmla="*/ 10478 h 9525"/>
                <a:gd name="connsiteX2" fmla="*/ 7144 w 9525"/>
                <a:gd name="connsiteY2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cubicBezTo>
                    <a:pt x="7611" y="8182"/>
                    <a:pt x="8030" y="9258"/>
                    <a:pt x="8344" y="10478"/>
                  </a:cubicBezTo>
                  <a:cubicBezTo>
                    <a:pt x="8801" y="8782"/>
                    <a:pt x="8030" y="7877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1" name="任意多边形: 形状 541"/>
            <p:cNvSpPr/>
            <p:nvPr>
              <p:custDataLst>
                <p:tags r:id="rId12"/>
              </p:custDataLst>
            </p:nvPr>
          </p:nvSpPr>
          <p:spPr>
            <a:xfrm>
              <a:off x="8894512" y="950645"/>
              <a:ext cx="9525" cy="9525"/>
            </a:xfrm>
            <a:custGeom>
              <a:gdLst>
                <a:gd name="connsiteX0" fmla="*/ 7144 w 9525"/>
                <a:gd name="connsiteY0" fmla="*/ 7144 h 9525"/>
                <a:gd name="connsiteX1" fmla="*/ 8725 w 9525"/>
                <a:gd name="connsiteY1" fmla="*/ 10268 h 9525"/>
                <a:gd name="connsiteX2" fmla="*/ 10782 w 9525"/>
                <a:gd name="connsiteY2" fmla="*/ 9106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lnTo>
                    <a:pt x="8725" y="10268"/>
                  </a:lnTo>
                  <a:lnTo>
                    <a:pt x="10782" y="91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2" name="任意多边形: 形状 542"/>
            <p:cNvSpPr/>
            <p:nvPr>
              <p:custDataLst>
                <p:tags r:id="rId13"/>
              </p:custDataLst>
            </p:nvPr>
          </p:nvSpPr>
          <p:spPr>
            <a:xfrm>
              <a:off x="8882215" y="893770"/>
              <a:ext cx="19050" cy="38100"/>
            </a:xfrm>
            <a:custGeom>
              <a:gdLst>
                <a:gd name="connsiteX0" fmla="*/ 7144 w 19050"/>
                <a:gd name="connsiteY0" fmla="*/ 16899 h 38100"/>
                <a:gd name="connsiteX1" fmla="*/ 16545 w 19050"/>
                <a:gd name="connsiteY1" fmla="*/ 32435 h 38100"/>
                <a:gd name="connsiteX2" fmla="*/ 21355 w 19050"/>
                <a:gd name="connsiteY2" fmla="*/ 16299 h 38100"/>
                <a:gd name="connsiteX3" fmla="*/ 15831 w 19050"/>
                <a:gd name="connsiteY3" fmla="*/ 7622 h 38100"/>
                <a:gd name="connsiteX4" fmla="*/ 7144 w 19050"/>
                <a:gd name="connsiteY4" fmla="*/ 16899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38100">
                  <a:moveTo>
                    <a:pt x="7144" y="16899"/>
                  </a:moveTo>
                  <a:cubicBezTo>
                    <a:pt x="14821" y="16052"/>
                    <a:pt x="10830" y="32254"/>
                    <a:pt x="16545" y="32435"/>
                  </a:cubicBezTo>
                  <a:cubicBezTo>
                    <a:pt x="14173" y="23986"/>
                    <a:pt x="17155" y="15623"/>
                    <a:pt x="21355" y="16299"/>
                  </a:cubicBezTo>
                  <a:lnTo>
                    <a:pt x="15831" y="7622"/>
                  </a:lnTo>
                  <a:cubicBezTo>
                    <a:pt x="12163" y="5431"/>
                    <a:pt x="8611" y="11156"/>
                    <a:pt x="7144" y="1689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3" name="任意多边形: 形状 543"/>
            <p:cNvSpPr/>
            <p:nvPr>
              <p:custDataLst>
                <p:tags r:id="rId14"/>
              </p:custDataLst>
            </p:nvPr>
          </p:nvSpPr>
          <p:spPr>
            <a:xfrm>
              <a:off x="8890530" y="877560"/>
              <a:ext cx="9525" cy="9525"/>
            </a:xfrm>
            <a:custGeom>
              <a:gdLst>
                <a:gd name="connsiteX0" fmla="*/ 9087 w 9525"/>
                <a:gd name="connsiteY0" fmla="*/ 8887 h 9525"/>
                <a:gd name="connsiteX1" fmla="*/ 7144 w 9525"/>
                <a:gd name="connsiteY1" fmla="*/ 7144 h 9525"/>
                <a:gd name="connsiteX2" fmla="*/ 9087 w 9525"/>
                <a:gd name="connsiteY2" fmla="*/ 8887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9087" y="8887"/>
                  </a:moveTo>
                  <a:cubicBezTo>
                    <a:pt x="8306" y="8477"/>
                    <a:pt x="7630" y="7896"/>
                    <a:pt x="7144" y="7144"/>
                  </a:cubicBezTo>
                  <a:cubicBezTo>
                    <a:pt x="7791" y="8068"/>
                    <a:pt x="8458" y="8820"/>
                    <a:pt x="9087" y="888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4" name="任意多边形: 形状 544"/>
            <p:cNvSpPr/>
            <p:nvPr>
              <p:custDataLst>
                <p:tags r:id="rId15"/>
              </p:custDataLst>
            </p:nvPr>
          </p:nvSpPr>
          <p:spPr>
            <a:xfrm>
              <a:off x="8860041" y="839069"/>
              <a:ext cx="38100" cy="57150"/>
            </a:xfrm>
            <a:custGeom>
              <a:gdLst>
                <a:gd name="connsiteX0" fmla="*/ 7144 w 38100"/>
                <a:gd name="connsiteY0" fmla="*/ 7144 h 57150"/>
                <a:gd name="connsiteX1" fmla="*/ 15754 w 38100"/>
                <a:gd name="connsiteY1" fmla="*/ 15516 h 57150"/>
                <a:gd name="connsiteX2" fmla="*/ 23984 w 38100"/>
                <a:gd name="connsiteY2" fmla="*/ 24355 h 57150"/>
                <a:gd name="connsiteX3" fmla="*/ 16335 w 38100"/>
                <a:gd name="connsiteY3" fmla="*/ 20793 h 57150"/>
                <a:gd name="connsiteX4" fmla="*/ 27603 w 38100"/>
                <a:gd name="connsiteY4" fmla="*/ 37557 h 57150"/>
                <a:gd name="connsiteX5" fmla="*/ 17450 w 38100"/>
                <a:gd name="connsiteY5" fmla="*/ 31194 h 57150"/>
                <a:gd name="connsiteX6" fmla="*/ 30947 w 38100"/>
                <a:gd name="connsiteY6" fmla="*/ 46568 h 57150"/>
                <a:gd name="connsiteX7" fmla="*/ 29994 w 38100"/>
                <a:gd name="connsiteY7" fmla="*/ 57007 h 57150"/>
                <a:gd name="connsiteX8" fmla="*/ 35681 w 38100"/>
                <a:gd name="connsiteY8" fmla="*/ 51425 h 57150"/>
                <a:gd name="connsiteX9" fmla="*/ 31575 w 38100"/>
                <a:gd name="connsiteY9" fmla="*/ 42139 h 57150"/>
                <a:gd name="connsiteX10" fmla="*/ 37567 w 38100"/>
                <a:gd name="connsiteY10" fmla="*/ 45539 h 57150"/>
                <a:gd name="connsiteX11" fmla="*/ 29632 w 38100"/>
                <a:gd name="connsiteY11" fmla="*/ 16450 h 57150"/>
                <a:gd name="connsiteX12" fmla="*/ 7144 w 38100"/>
                <a:gd name="connsiteY12" fmla="*/ 7144 h 571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00" h="57150">
                  <a:moveTo>
                    <a:pt x="7144" y="7144"/>
                  </a:moveTo>
                  <a:cubicBezTo>
                    <a:pt x="7144" y="7144"/>
                    <a:pt x="11849" y="11030"/>
                    <a:pt x="15754" y="15516"/>
                  </a:cubicBezTo>
                  <a:cubicBezTo>
                    <a:pt x="19869" y="19936"/>
                    <a:pt x="23984" y="24355"/>
                    <a:pt x="23984" y="24355"/>
                  </a:cubicBezTo>
                  <a:cubicBezTo>
                    <a:pt x="20964" y="23403"/>
                    <a:pt x="19345" y="25146"/>
                    <a:pt x="16335" y="20793"/>
                  </a:cubicBezTo>
                  <a:cubicBezTo>
                    <a:pt x="19879" y="30347"/>
                    <a:pt x="24565" y="29613"/>
                    <a:pt x="27603" y="37557"/>
                  </a:cubicBezTo>
                  <a:cubicBezTo>
                    <a:pt x="22641" y="42491"/>
                    <a:pt x="20717" y="24355"/>
                    <a:pt x="17450" y="31194"/>
                  </a:cubicBezTo>
                  <a:cubicBezTo>
                    <a:pt x="20145" y="36414"/>
                    <a:pt x="24374" y="44025"/>
                    <a:pt x="30947" y="46568"/>
                  </a:cubicBezTo>
                  <a:lnTo>
                    <a:pt x="29994" y="57007"/>
                  </a:lnTo>
                  <a:lnTo>
                    <a:pt x="35681" y="51425"/>
                  </a:lnTo>
                  <a:cubicBezTo>
                    <a:pt x="36290" y="47025"/>
                    <a:pt x="27727" y="46263"/>
                    <a:pt x="31575" y="42139"/>
                  </a:cubicBezTo>
                  <a:cubicBezTo>
                    <a:pt x="34033" y="39805"/>
                    <a:pt x="35919" y="43234"/>
                    <a:pt x="37567" y="45539"/>
                  </a:cubicBezTo>
                  <a:cubicBezTo>
                    <a:pt x="34452" y="40167"/>
                    <a:pt x="36062" y="27670"/>
                    <a:pt x="29632" y="16450"/>
                  </a:cubicBezTo>
                  <a:cubicBezTo>
                    <a:pt x="22974" y="4658"/>
                    <a:pt x="14611" y="12687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5" name="任意多边形: 形状 545"/>
            <p:cNvSpPr/>
            <p:nvPr>
              <p:custDataLst>
                <p:tags r:id="rId16"/>
              </p:custDataLst>
            </p:nvPr>
          </p:nvSpPr>
          <p:spPr>
            <a:xfrm>
              <a:off x="8865413" y="831659"/>
              <a:ext cx="9525" cy="9525"/>
            </a:xfrm>
            <a:custGeom>
              <a:gdLst>
                <a:gd name="connsiteX0" fmla="*/ 8211 w 9525"/>
                <a:gd name="connsiteY0" fmla="*/ 9830 h 9525"/>
                <a:gd name="connsiteX1" fmla="*/ 9906 w 9525"/>
                <a:gd name="connsiteY1" fmla="*/ 7144 h 9525"/>
                <a:gd name="connsiteX2" fmla="*/ 7144 w 9525"/>
                <a:gd name="connsiteY2" fmla="*/ 995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8211" y="9830"/>
                  </a:moveTo>
                  <a:lnTo>
                    <a:pt x="9906" y="7144"/>
                  </a:lnTo>
                  <a:lnTo>
                    <a:pt x="7144" y="995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6" name="任意多边形: 形状 546"/>
            <p:cNvSpPr/>
            <p:nvPr>
              <p:custDataLst>
                <p:tags r:id="rId17"/>
              </p:custDataLst>
            </p:nvPr>
          </p:nvSpPr>
          <p:spPr>
            <a:xfrm>
              <a:off x="8832771" y="788987"/>
              <a:ext cx="38100" cy="47625"/>
            </a:xfrm>
            <a:custGeom>
              <a:gdLst>
                <a:gd name="connsiteX0" fmla="*/ 19764 w 38100"/>
                <a:gd name="connsiteY0" fmla="*/ 35966 h 47625"/>
                <a:gd name="connsiteX1" fmla="*/ 29785 w 38100"/>
                <a:gd name="connsiteY1" fmla="*/ 43720 h 47625"/>
                <a:gd name="connsiteX2" fmla="*/ 28308 w 38100"/>
                <a:gd name="connsiteY2" fmla="*/ 47958 h 47625"/>
                <a:gd name="connsiteX3" fmla="*/ 34509 w 38100"/>
                <a:gd name="connsiteY3" fmla="*/ 46834 h 47625"/>
                <a:gd name="connsiteX4" fmla="*/ 20650 w 38100"/>
                <a:gd name="connsiteY4" fmla="*/ 30613 h 47625"/>
                <a:gd name="connsiteX5" fmla="*/ 25089 w 38100"/>
                <a:gd name="connsiteY5" fmla="*/ 20298 h 47625"/>
                <a:gd name="connsiteX6" fmla="*/ 30051 w 38100"/>
                <a:gd name="connsiteY6" fmla="*/ 31223 h 47625"/>
                <a:gd name="connsiteX7" fmla="*/ 10992 w 38100"/>
                <a:gd name="connsiteY7" fmla="*/ 7144 h 47625"/>
                <a:gd name="connsiteX8" fmla="*/ 13030 w 38100"/>
                <a:gd name="connsiteY8" fmla="*/ 13392 h 47625"/>
                <a:gd name="connsiteX9" fmla="*/ 7144 w 38100"/>
                <a:gd name="connsiteY9" fmla="*/ 9144 h 47625"/>
                <a:gd name="connsiteX10" fmla="*/ 19764 w 38100"/>
                <a:gd name="connsiteY10" fmla="*/ 35966 h 476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100" h="47625">
                  <a:moveTo>
                    <a:pt x="19764" y="35966"/>
                  </a:moveTo>
                  <a:lnTo>
                    <a:pt x="29785" y="43720"/>
                  </a:lnTo>
                  <a:cubicBezTo>
                    <a:pt x="29937" y="45148"/>
                    <a:pt x="29004" y="46558"/>
                    <a:pt x="28308" y="47958"/>
                  </a:cubicBezTo>
                  <a:cubicBezTo>
                    <a:pt x="29461" y="46682"/>
                    <a:pt x="33585" y="47977"/>
                    <a:pt x="34509" y="46834"/>
                  </a:cubicBezTo>
                  <a:cubicBezTo>
                    <a:pt x="37138" y="38700"/>
                    <a:pt x="25156" y="35157"/>
                    <a:pt x="20650" y="30613"/>
                  </a:cubicBezTo>
                  <a:cubicBezTo>
                    <a:pt x="12868" y="15250"/>
                    <a:pt x="24032" y="29232"/>
                    <a:pt x="25089" y="20298"/>
                  </a:cubicBezTo>
                  <a:cubicBezTo>
                    <a:pt x="27737" y="24413"/>
                    <a:pt x="26965" y="25165"/>
                    <a:pt x="30051" y="31223"/>
                  </a:cubicBezTo>
                  <a:cubicBezTo>
                    <a:pt x="30432" y="18117"/>
                    <a:pt x="16269" y="11411"/>
                    <a:pt x="10992" y="7144"/>
                  </a:cubicBezTo>
                  <a:cubicBezTo>
                    <a:pt x="11659" y="9125"/>
                    <a:pt x="10325" y="10754"/>
                    <a:pt x="13030" y="13392"/>
                  </a:cubicBezTo>
                  <a:lnTo>
                    <a:pt x="7144" y="9144"/>
                  </a:lnTo>
                  <a:cubicBezTo>
                    <a:pt x="7315" y="18174"/>
                    <a:pt x="9973" y="23565"/>
                    <a:pt x="19764" y="3596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7" name="任意多边形: 形状 547"/>
            <p:cNvSpPr/>
            <p:nvPr>
              <p:custDataLst>
                <p:tags r:id="rId18"/>
              </p:custDataLst>
            </p:nvPr>
          </p:nvSpPr>
          <p:spPr>
            <a:xfrm>
              <a:off x="8853277" y="829916"/>
              <a:ext cx="9525" cy="19050"/>
            </a:xfrm>
            <a:custGeom>
              <a:gdLst>
                <a:gd name="connsiteX0" fmla="*/ 10298 w 9525"/>
                <a:gd name="connsiteY0" fmla="*/ 13106 h 19050"/>
                <a:gd name="connsiteX1" fmla="*/ 7735 w 9525"/>
                <a:gd name="connsiteY1" fmla="*/ 7144 h 19050"/>
                <a:gd name="connsiteX2" fmla="*/ 10298 w 9525"/>
                <a:gd name="connsiteY2" fmla="*/ 13106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10298" y="13106"/>
                  </a:moveTo>
                  <a:cubicBezTo>
                    <a:pt x="7583" y="9592"/>
                    <a:pt x="7154" y="7925"/>
                    <a:pt x="7735" y="7144"/>
                  </a:cubicBezTo>
                  <a:cubicBezTo>
                    <a:pt x="6831" y="9058"/>
                    <a:pt x="6488" y="10954"/>
                    <a:pt x="10298" y="131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8" name="任意多边形: 形状 548"/>
            <p:cNvSpPr/>
            <p:nvPr>
              <p:custDataLst>
                <p:tags r:id="rId19"/>
              </p:custDataLst>
            </p:nvPr>
          </p:nvSpPr>
          <p:spPr>
            <a:xfrm>
              <a:off x="8834247" y="786149"/>
              <a:ext cx="9525" cy="9525"/>
            </a:xfrm>
            <a:custGeom>
              <a:gdLst>
                <a:gd name="connsiteX0" fmla="*/ 7144 w 9525"/>
                <a:gd name="connsiteY0" fmla="*/ 7144 h 9525"/>
                <a:gd name="connsiteX1" fmla="*/ 9515 w 9525"/>
                <a:gd name="connsiteY1" fmla="*/ 9973 h 9525"/>
                <a:gd name="connsiteX2" fmla="*/ 7144 w 9525"/>
                <a:gd name="connsiteY2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cubicBezTo>
                    <a:pt x="7287" y="8011"/>
                    <a:pt x="8172" y="8915"/>
                    <a:pt x="9515" y="9973"/>
                  </a:cubicBezTo>
                  <a:cubicBezTo>
                    <a:pt x="9220" y="9125"/>
                    <a:pt x="8611" y="8201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9" name="任意多边形: 形状 549"/>
            <p:cNvSpPr/>
            <p:nvPr>
              <p:custDataLst>
                <p:tags r:id="rId20"/>
              </p:custDataLst>
            </p:nvPr>
          </p:nvSpPr>
          <p:spPr>
            <a:xfrm>
              <a:off x="8827332" y="789358"/>
              <a:ext cx="19050" cy="19050"/>
            </a:xfrm>
            <a:custGeom>
              <a:gdLst>
                <a:gd name="connsiteX0" fmla="*/ 12078 w 19050"/>
                <a:gd name="connsiteY0" fmla="*/ 14259 h 19050"/>
                <a:gd name="connsiteX1" fmla="*/ 7582 w 19050"/>
                <a:gd name="connsiteY1" fmla="*/ 7144 h 19050"/>
                <a:gd name="connsiteX2" fmla="*/ 7144 w 19050"/>
                <a:gd name="connsiteY2" fmla="*/ 11697 h 19050"/>
                <a:gd name="connsiteX3" fmla="*/ 12078 w 19050"/>
                <a:gd name="connsiteY3" fmla="*/ 14259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12078" y="14259"/>
                  </a:moveTo>
                  <a:lnTo>
                    <a:pt x="7582" y="7144"/>
                  </a:lnTo>
                  <a:lnTo>
                    <a:pt x="7144" y="11697"/>
                  </a:lnTo>
                  <a:cubicBezTo>
                    <a:pt x="8106" y="12383"/>
                    <a:pt x="10925" y="15383"/>
                    <a:pt x="12078" y="142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0" name="任意多边形: 形状 550"/>
            <p:cNvSpPr/>
            <p:nvPr>
              <p:custDataLst>
                <p:tags r:id="rId21"/>
              </p:custDataLst>
            </p:nvPr>
          </p:nvSpPr>
          <p:spPr>
            <a:xfrm>
              <a:off x="8552764" y="649389"/>
              <a:ext cx="285750" cy="142875"/>
            </a:xfrm>
            <a:custGeom>
              <a:gdLst>
                <a:gd name="connsiteX0" fmla="*/ 9906 w 285750"/>
                <a:gd name="connsiteY0" fmla="*/ 8268 h 142875"/>
                <a:gd name="connsiteX1" fmla="*/ 20364 w 285750"/>
                <a:gd name="connsiteY1" fmla="*/ 12230 h 142875"/>
                <a:gd name="connsiteX2" fmla="*/ 7144 w 285750"/>
                <a:gd name="connsiteY2" fmla="*/ 16793 h 142875"/>
                <a:gd name="connsiteX3" fmla="*/ 9182 w 285750"/>
                <a:gd name="connsiteY3" fmla="*/ 24298 h 142875"/>
                <a:gd name="connsiteX4" fmla="*/ 32880 w 285750"/>
                <a:gd name="connsiteY4" fmla="*/ 22050 h 142875"/>
                <a:gd name="connsiteX5" fmla="*/ 33595 w 285750"/>
                <a:gd name="connsiteY5" fmla="*/ 25898 h 142875"/>
                <a:gd name="connsiteX6" fmla="*/ 44063 w 285750"/>
                <a:gd name="connsiteY6" fmla="*/ 24660 h 142875"/>
                <a:gd name="connsiteX7" fmla="*/ 56045 w 285750"/>
                <a:gd name="connsiteY7" fmla="*/ 24860 h 142875"/>
                <a:gd name="connsiteX8" fmla="*/ 77800 w 285750"/>
                <a:gd name="connsiteY8" fmla="*/ 28927 h 142875"/>
                <a:gd name="connsiteX9" fmla="*/ 109709 w 285750"/>
                <a:gd name="connsiteY9" fmla="*/ 34900 h 142875"/>
                <a:gd name="connsiteX10" fmla="*/ 222675 w 285750"/>
                <a:gd name="connsiteY10" fmla="*/ 95031 h 142875"/>
                <a:gd name="connsiteX11" fmla="*/ 232067 w 285750"/>
                <a:gd name="connsiteY11" fmla="*/ 93402 h 142875"/>
                <a:gd name="connsiteX12" fmla="*/ 236372 w 285750"/>
                <a:gd name="connsiteY12" fmla="*/ 102908 h 142875"/>
                <a:gd name="connsiteX13" fmla="*/ 230610 w 285750"/>
                <a:gd name="connsiteY13" fmla="*/ 97841 h 142875"/>
                <a:gd name="connsiteX14" fmla="*/ 256642 w 285750"/>
                <a:gd name="connsiteY14" fmla="*/ 123711 h 142875"/>
                <a:gd name="connsiteX15" fmla="*/ 262738 w 285750"/>
                <a:gd name="connsiteY15" fmla="*/ 118043 h 142875"/>
                <a:gd name="connsiteX16" fmla="*/ 267853 w 285750"/>
                <a:gd name="connsiteY16" fmla="*/ 136617 h 142875"/>
                <a:gd name="connsiteX17" fmla="*/ 280330 w 285750"/>
                <a:gd name="connsiteY17" fmla="*/ 142170 h 142875"/>
                <a:gd name="connsiteX18" fmla="*/ 275282 w 285750"/>
                <a:gd name="connsiteY18" fmla="*/ 128226 h 142875"/>
                <a:gd name="connsiteX19" fmla="*/ 284807 w 285750"/>
                <a:gd name="connsiteY19" fmla="*/ 133902 h 142875"/>
                <a:gd name="connsiteX20" fmla="*/ 272767 w 285750"/>
                <a:gd name="connsiteY20" fmla="*/ 120977 h 142875"/>
                <a:gd name="connsiteX21" fmla="*/ 264824 w 285750"/>
                <a:gd name="connsiteY21" fmla="*/ 114052 h 142875"/>
                <a:gd name="connsiteX22" fmla="*/ 255394 w 285750"/>
                <a:gd name="connsiteY22" fmla="*/ 107661 h 142875"/>
                <a:gd name="connsiteX23" fmla="*/ 235525 w 285750"/>
                <a:gd name="connsiteY23" fmla="*/ 94726 h 142875"/>
                <a:gd name="connsiteX24" fmla="*/ 215303 w 285750"/>
                <a:gd name="connsiteY24" fmla="*/ 83249 h 142875"/>
                <a:gd name="connsiteX25" fmla="*/ 220323 w 285750"/>
                <a:gd name="connsiteY25" fmla="*/ 81667 h 142875"/>
                <a:gd name="connsiteX26" fmla="*/ 209064 w 285750"/>
                <a:gd name="connsiteY26" fmla="*/ 75362 h 142875"/>
                <a:gd name="connsiteX27" fmla="*/ 196825 w 285750"/>
                <a:gd name="connsiteY27" fmla="*/ 68018 h 142875"/>
                <a:gd name="connsiteX28" fmla="*/ 178098 w 285750"/>
                <a:gd name="connsiteY28" fmla="*/ 50492 h 142875"/>
                <a:gd name="connsiteX29" fmla="*/ 156734 w 285750"/>
                <a:gd name="connsiteY29" fmla="*/ 48025 h 142875"/>
                <a:gd name="connsiteX30" fmla="*/ 148333 w 285750"/>
                <a:gd name="connsiteY30" fmla="*/ 41148 h 142875"/>
                <a:gd name="connsiteX31" fmla="*/ 145799 w 285750"/>
                <a:gd name="connsiteY31" fmla="*/ 43339 h 142875"/>
                <a:gd name="connsiteX32" fmla="*/ 132864 w 285750"/>
                <a:gd name="connsiteY32" fmla="*/ 34023 h 142875"/>
                <a:gd name="connsiteX33" fmla="*/ 126959 w 285750"/>
                <a:gd name="connsiteY33" fmla="*/ 40834 h 142875"/>
                <a:gd name="connsiteX34" fmla="*/ 113948 w 285750"/>
                <a:gd name="connsiteY34" fmla="*/ 29585 h 142875"/>
                <a:gd name="connsiteX35" fmla="*/ 100632 w 285750"/>
                <a:gd name="connsiteY35" fmla="*/ 20317 h 142875"/>
                <a:gd name="connsiteX36" fmla="*/ 104051 w 285750"/>
                <a:gd name="connsiteY36" fmla="*/ 25784 h 142875"/>
                <a:gd name="connsiteX37" fmla="*/ 96555 w 285750"/>
                <a:gd name="connsiteY37" fmla="*/ 27718 h 142875"/>
                <a:gd name="connsiteX38" fmla="*/ 93431 w 285750"/>
                <a:gd name="connsiteY38" fmla="*/ 19155 h 142875"/>
                <a:gd name="connsiteX39" fmla="*/ 68742 w 285750"/>
                <a:gd name="connsiteY39" fmla="*/ 19241 h 142875"/>
                <a:gd name="connsiteX40" fmla="*/ 70914 w 285750"/>
                <a:gd name="connsiteY40" fmla="*/ 23689 h 142875"/>
                <a:gd name="connsiteX41" fmla="*/ 55264 w 285750"/>
                <a:gd name="connsiteY41" fmla="*/ 20098 h 142875"/>
                <a:gd name="connsiteX42" fmla="*/ 38557 w 285750"/>
                <a:gd name="connsiteY42" fmla="*/ 17383 h 142875"/>
                <a:gd name="connsiteX43" fmla="*/ 54645 w 285750"/>
                <a:gd name="connsiteY43" fmla="*/ 11735 h 142875"/>
                <a:gd name="connsiteX44" fmla="*/ 45339 w 285750"/>
                <a:gd name="connsiteY44" fmla="*/ 7144 h 142875"/>
                <a:gd name="connsiteX45" fmla="*/ 23651 w 285750"/>
                <a:gd name="connsiteY45" fmla="*/ 15497 h 142875"/>
                <a:gd name="connsiteX46" fmla="*/ 9906 w 285750"/>
                <a:gd name="connsiteY46" fmla="*/ 8268 h 1428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285750" h="142875">
                  <a:moveTo>
                    <a:pt x="9906" y="8268"/>
                  </a:moveTo>
                  <a:cubicBezTo>
                    <a:pt x="10706" y="10935"/>
                    <a:pt x="13792" y="12440"/>
                    <a:pt x="20364" y="12230"/>
                  </a:cubicBezTo>
                  <a:cubicBezTo>
                    <a:pt x="19469" y="15888"/>
                    <a:pt x="11059" y="14345"/>
                    <a:pt x="7144" y="16793"/>
                  </a:cubicBezTo>
                  <a:cubicBezTo>
                    <a:pt x="15659" y="18821"/>
                    <a:pt x="7010" y="20907"/>
                    <a:pt x="9182" y="24298"/>
                  </a:cubicBezTo>
                  <a:cubicBezTo>
                    <a:pt x="18469" y="24917"/>
                    <a:pt x="22803" y="20631"/>
                    <a:pt x="32880" y="22050"/>
                  </a:cubicBezTo>
                  <a:cubicBezTo>
                    <a:pt x="32309" y="23041"/>
                    <a:pt x="32385" y="24622"/>
                    <a:pt x="33595" y="25898"/>
                  </a:cubicBezTo>
                  <a:cubicBezTo>
                    <a:pt x="36652" y="25537"/>
                    <a:pt x="40234" y="25117"/>
                    <a:pt x="44063" y="24660"/>
                  </a:cubicBezTo>
                  <a:cubicBezTo>
                    <a:pt x="47911" y="24374"/>
                    <a:pt x="51968" y="24670"/>
                    <a:pt x="56045" y="24860"/>
                  </a:cubicBezTo>
                  <a:cubicBezTo>
                    <a:pt x="64179" y="25365"/>
                    <a:pt x="72257" y="26537"/>
                    <a:pt x="77800" y="28927"/>
                  </a:cubicBezTo>
                  <a:cubicBezTo>
                    <a:pt x="88640" y="32633"/>
                    <a:pt x="97041" y="33395"/>
                    <a:pt x="109709" y="34900"/>
                  </a:cubicBezTo>
                  <a:cubicBezTo>
                    <a:pt x="148495" y="48454"/>
                    <a:pt x="189500" y="64941"/>
                    <a:pt x="222675" y="95031"/>
                  </a:cubicBezTo>
                  <a:lnTo>
                    <a:pt x="232067" y="93402"/>
                  </a:lnTo>
                  <a:cubicBezTo>
                    <a:pt x="231800" y="97174"/>
                    <a:pt x="240211" y="100365"/>
                    <a:pt x="236372" y="102908"/>
                  </a:cubicBezTo>
                  <a:cubicBezTo>
                    <a:pt x="235096" y="100679"/>
                    <a:pt x="233048" y="99460"/>
                    <a:pt x="230610" y="97841"/>
                  </a:cubicBezTo>
                  <a:cubicBezTo>
                    <a:pt x="233905" y="108633"/>
                    <a:pt x="249784" y="114262"/>
                    <a:pt x="256642" y="123711"/>
                  </a:cubicBezTo>
                  <a:cubicBezTo>
                    <a:pt x="256632" y="121901"/>
                    <a:pt x="259604" y="116215"/>
                    <a:pt x="262738" y="118043"/>
                  </a:cubicBezTo>
                  <a:cubicBezTo>
                    <a:pt x="256623" y="122749"/>
                    <a:pt x="272139" y="128159"/>
                    <a:pt x="267853" y="136617"/>
                  </a:cubicBezTo>
                  <a:cubicBezTo>
                    <a:pt x="273853" y="146485"/>
                    <a:pt x="273177" y="132464"/>
                    <a:pt x="280330" y="142170"/>
                  </a:cubicBezTo>
                  <a:cubicBezTo>
                    <a:pt x="284674" y="140189"/>
                    <a:pt x="274225" y="132150"/>
                    <a:pt x="275282" y="128226"/>
                  </a:cubicBezTo>
                  <a:cubicBezTo>
                    <a:pt x="280607" y="128616"/>
                    <a:pt x="281569" y="137446"/>
                    <a:pt x="284807" y="133902"/>
                  </a:cubicBezTo>
                  <a:cubicBezTo>
                    <a:pt x="281911" y="129864"/>
                    <a:pt x="277720" y="125511"/>
                    <a:pt x="272767" y="120977"/>
                  </a:cubicBezTo>
                  <a:cubicBezTo>
                    <a:pt x="270291" y="118710"/>
                    <a:pt x="267624" y="116395"/>
                    <a:pt x="264824" y="114052"/>
                  </a:cubicBezTo>
                  <a:cubicBezTo>
                    <a:pt x="261833" y="111900"/>
                    <a:pt x="258632" y="109804"/>
                    <a:pt x="255394" y="107661"/>
                  </a:cubicBezTo>
                  <a:cubicBezTo>
                    <a:pt x="248945" y="103461"/>
                    <a:pt x="242211" y="99079"/>
                    <a:pt x="235525" y="94726"/>
                  </a:cubicBezTo>
                  <a:cubicBezTo>
                    <a:pt x="228457" y="90945"/>
                    <a:pt x="221580" y="87135"/>
                    <a:pt x="215303" y="83249"/>
                  </a:cubicBezTo>
                  <a:lnTo>
                    <a:pt x="220323" y="81667"/>
                  </a:lnTo>
                  <a:cubicBezTo>
                    <a:pt x="216818" y="80000"/>
                    <a:pt x="212960" y="77848"/>
                    <a:pt x="209064" y="75362"/>
                  </a:cubicBezTo>
                  <a:cubicBezTo>
                    <a:pt x="205045" y="73047"/>
                    <a:pt x="200758" y="70723"/>
                    <a:pt x="196825" y="68018"/>
                  </a:cubicBezTo>
                  <a:cubicBezTo>
                    <a:pt x="188824" y="62817"/>
                    <a:pt x="182089" y="56131"/>
                    <a:pt x="178098" y="50492"/>
                  </a:cubicBezTo>
                  <a:cubicBezTo>
                    <a:pt x="178851" y="55369"/>
                    <a:pt x="158534" y="38643"/>
                    <a:pt x="156734" y="48025"/>
                  </a:cubicBezTo>
                  <a:cubicBezTo>
                    <a:pt x="154153" y="44444"/>
                    <a:pt x="152952" y="44244"/>
                    <a:pt x="148333" y="41148"/>
                  </a:cubicBezTo>
                  <a:lnTo>
                    <a:pt x="145799" y="43339"/>
                  </a:lnTo>
                  <a:cubicBezTo>
                    <a:pt x="138579" y="40615"/>
                    <a:pt x="141408" y="36843"/>
                    <a:pt x="132864" y="34023"/>
                  </a:cubicBezTo>
                  <a:cubicBezTo>
                    <a:pt x="136960" y="39757"/>
                    <a:pt x="130435" y="38614"/>
                    <a:pt x="126959" y="40834"/>
                  </a:cubicBezTo>
                  <a:cubicBezTo>
                    <a:pt x="122968" y="37090"/>
                    <a:pt x="118529" y="33023"/>
                    <a:pt x="113948" y="29585"/>
                  </a:cubicBezTo>
                  <a:cubicBezTo>
                    <a:pt x="109233" y="26308"/>
                    <a:pt x="104651" y="23117"/>
                    <a:pt x="100632" y="20317"/>
                  </a:cubicBezTo>
                  <a:cubicBezTo>
                    <a:pt x="101013" y="21717"/>
                    <a:pt x="101479" y="23346"/>
                    <a:pt x="104051" y="25784"/>
                  </a:cubicBezTo>
                  <a:cubicBezTo>
                    <a:pt x="98384" y="22870"/>
                    <a:pt x="98460" y="26832"/>
                    <a:pt x="96555" y="27718"/>
                  </a:cubicBezTo>
                  <a:cubicBezTo>
                    <a:pt x="90802" y="26432"/>
                    <a:pt x="92554" y="21593"/>
                    <a:pt x="93431" y="19155"/>
                  </a:cubicBezTo>
                  <a:cubicBezTo>
                    <a:pt x="82972" y="14592"/>
                    <a:pt x="76210" y="23670"/>
                    <a:pt x="68742" y="19241"/>
                  </a:cubicBezTo>
                  <a:lnTo>
                    <a:pt x="70914" y="23689"/>
                  </a:lnTo>
                  <a:cubicBezTo>
                    <a:pt x="65313" y="23346"/>
                    <a:pt x="60398" y="21717"/>
                    <a:pt x="55264" y="20098"/>
                  </a:cubicBezTo>
                  <a:cubicBezTo>
                    <a:pt x="50149" y="18402"/>
                    <a:pt x="44825" y="16821"/>
                    <a:pt x="38557" y="17383"/>
                  </a:cubicBezTo>
                  <a:cubicBezTo>
                    <a:pt x="32976" y="11544"/>
                    <a:pt x="49216" y="12840"/>
                    <a:pt x="54645" y="11735"/>
                  </a:cubicBezTo>
                  <a:cubicBezTo>
                    <a:pt x="52245" y="10258"/>
                    <a:pt x="46901" y="8896"/>
                    <a:pt x="45339" y="7144"/>
                  </a:cubicBezTo>
                  <a:cubicBezTo>
                    <a:pt x="39586" y="9696"/>
                    <a:pt x="30318" y="13145"/>
                    <a:pt x="23651" y="15497"/>
                  </a:cubicBezTo>
                  <a:cubicBezTo>
                    <a:pt x="30251" y="9315"/>
                    <a:pt x="14259" y="8839"/>
                    <a:pt x="9906" y="82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1" name="任意多边形: 形状 551"/>
            <p:cNvSpPr/>
            <p:nvPr>
              <p:custDataLst>
                <p:tags r:id="rId22"/>
              </p:custDataLst>
            </p:nvPr>
          </p:nvSpPr>
          <p:spPr>
            <a:xfrm>
              <a:off x="8590426" y="647550"/>
              <a:ext cx="9525" cy="9525"/>
            </a:xfrm>
            <a:custGeom>
              <a:gdLst>
                <a:gd name="connsiteX0" fmla="*/ 7677 w 9525"/>
                <a:gd name="connsiteY0" fmla="*/ 8982 h 9525"/>
                <a:gd name="connsiteX1" fmla="*/ 11545 w 9525"/>
                <a:gd name="connsiteY1" fmla="*/ 7144 h 9525"/>
                <a:gd name="connsiteX2" fmla="*/ 7249 w 9525"/>
                <a:gd name="connsiteY2" fmla="*/ 7191 h 9525"/>
                <a:gd name="connsiteX3" fmla="*/ 7677 w 9525"/>
                <a:gd name="connsiteY3" fmla="*/ 898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677" y="8982"/>
                  </a:moveTo>
                  <a:cubicBezTo>
                    <a:pt x="9306" y="8182"/>
                    <a:pt x="10706" y="7610"/>
                    <a:pt x="11545" y="7144"/>
                  </a:cubicBezTo>
                  <a:cubicBezTo>
                    <a:pt x="10278" y="7258"/>
                    <a:pt x="9087" y="7544"/>
                    <a:pt x="7249" y="7191"/>
                  </a:cubicBezTo>
                  <a:cubicBezTo>
                    <a:pt x="7001" y="7906"/>
                    <a:pt x="7211" y="8477"/>
                    <a:pt x="7677" y="89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2" name="任意多边形: 形状 552"/>
            <p:cNvSpPr/>
            <p:nvPr>
              <p:custDataLst>
                <p:tags r:id="rId23"/>
              </p:custDataLst>
            </p:nvPr>
          </p:nvSpPr>
          <p:spPr>
            <a:xfrm>
              <a:off x="8554496" y="649893"/>
              <a:ext cx="9525" cy="9525"/>
            </a:xfrm>
            <a:custGeom>
              <a:gdLst>
                <a:gd name="connsiteX0" fmla="*/ 8174 w 9525"/>
                <a:gd name="connsiteY0" fmla="*/ 7763 h 9525"/>
                <a:gd name="connsiteX1" fmla="*/ 7908 w 9525"/>
                <a:gd name="connsiteY1" fmla="*/ 7144 h 9525"/>
                <a:gd name="connsiteX2" fmla="*/ 8174 w 9525"/>
                <a:gd name="connsiteY2" fmla="*/ 7763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8174" y="7763"/>
                  </a:moveTo>
                  <a:cubicBezTo>
                    <a:pt x="8136" y="7553"/>
                    <a:pt x="7936" y="7382"/>
                    <a:pt x="7908" y="7144"/>
                  </a:cubicBezTo>
                  <a:cubicBezTo>
                    <a:pt x="6660" y="7572"/>
                    <a:pt x="7079" y="7706"/>
                    <a:pt x="8174" y="77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3" name="任意多边形: 形状 553"/>
            <p:cNvSpPr/>
            <p:nvPr>
              <p:custDataLst>
                <p:tags r:id="rId24"/>
              </p:custDataLst>
            </p:nvPr>
          </p:nvSpPr>
          <p:spPr>
            <a:xfrm>
              <a:off x="8621506" y="670706"/>
              <a:ext cx="9525" cy="9525"/>
            </a:xfrm>
            <a:custGeom>
              <a:gdLst>
                <a:gd name="connsiteX0" fmla="*/ 10563 w 9525"/>
                <a:gd name="connsiteY0" fmla="*/ 8192 h 9525"/>
                <a:gd name="connsiteX1" fmla="*/ 9068 w 9525"/>
                <a:gd name="connsiteY1" fmla="*/ 7620 h 9525"/>
                <a:gd name="connsiteX2" fmla="*/ 7144 w 9525"/>
                <a:gd name="connsiteY2" fmla="*/ 7144 h 9525"/>
                <a:gd name="connsiteX3" fmla="*/ 10563 w 9525"/>
                <a:gd name="connsiteY3" fmla="*/ 819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10563" y="8192"/>
                  </a:moveTo>
                  <a:cubicBezTo>
                    <a:pt x="10135" y="7972"/>
                    <a:pt x="9544" y="7820"/>
                    <a:pt x="9068" y="7620"/>
                  </a:cubicBezTo>
                  <a:cubicBezTo>
                    <a:pt x="8401" y="7420"/>
                    <a:pt x="7801" y="7363"/>
                    <a:pt x="7144" y="7144"/>
                  </a:cubicBezTo>
                  <a:lnTo>
                    <a:pt x="10563" y="81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4" name="任意多边形: 形状 554"/>
            <p:cNvSpPr/>
            <p:nvPr>
              <p:custDataLst>
                <p:tags r:id="rId25"/>
              </p:custDataLst>
            </p:nvPr>
          </p:nvSpPr>
          <p:spPr>
            <a:xfrm>
              <a:off x="8637889" y="655885"/>
              <a:ext cx="19050" cy="19050"/>
            </a:xfrm>
            <a:custGeom>
              <a:gdLst>
                <a:gd name="connsiteX0" fmla="*/ 7144 w 19050"/>
                <a:gd name="connsiteY0" fmla="*/ 7144 h 19050"/>
                <a:gd name="connsiteX1" fmla="*/ 15497 w 19050"/>
                <a:gd name="connsiteY1" fmla="*/ 13811 h 19050"/>
                <a:gd name="connsiteX2" fmla="*/ 7144 w 19050"/>
                <a:gd name="connsiteY2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19050">
                  <a:moveTo>
                    <a:pt x="7144" y="7144"/>
                  </a:moveTo>
                  <a:cubicBezTo>
                    <a:pt x="9230" y="9134"/>
                    <a:pt x="12173" y="11411"/>
                    <a:pt x="15497" y="13811"/>
                  </a:cubicBezTo>
                  <a:cubicBezTo>
                    <a:pt x="14945" y="11744"/>
                    <a:pt x="14440" y="10135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5" name="任意多边形: 形状 555"/>
            <p:cNvSpPr/>
            <p:nvPr>
              <p:custDataLst>
                <p:tags r:id="rId26"/>
              </p:custDataLst>
            </p:nvPr>
          </p:nvSpPr>
          <p:spPr>
            <a:xfrm>
              <a:off x="8708380" y="682525"/>
              <a:ext cx="19050" cy="9525"/>
            </a:xfrm>
            <a:custGeom>
              <a:gdLst>
                <a:gd name="connsiteX0" fmla="*/ 8281 w 19050"/>
                <a:gd name="connsiteY0" fmla="*/ 10326 h 9525"/>
                <a:gd name="connsiteX1" fmla="*/ 12110 w 19050"/>
                <a:gd name="connsiteY1" fmla="*/ 8554 h 9525"/>
                <a:gd name="connsiteX2" fmla="*/ 8281 w 19050"/>
                <a:gd name="connsiteY2" fmla="*/ 10326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8281" y="10326"/>
                  </a:moveTo>
                  <a:cubicBezTo>
                    <a:pt x="10729" y="10707"/>
                    <a:pt x="10034" y="9002"/>
                    <a:pt x="12110" y="8554"/>
                  </a:cubicBezTo>
                  <a:cubicBezTo>
                    <a:pt x="7738" y="6240"/>
                    <a:pt x="5700" y="6735"/>
                    <a:pt x="8281" y="1032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6" name="任意多边形: 形状 556"/>
            <p:cNvSpPr/>
            <p:nvPr>
              <p:custDataLst>
                <p:tags r:id="rId27"/>
              </p:custDataLst>
            </p:nvPr>
          </p:nvSpPr>
          <p:spPr>
            <a:xfrm>
              <a:off x="8563718" y="647626"/>
              <a:ext cx="19050" cy="9525"/>
            </a:xfrm>
            <a:custGeom>
              <a:gdLst>
                <a:gd name="connsiteX0" fmla="*/ 20469 w 19050"/>
                <a:gd name="connsiteY0" fmla="*/ 7144 h 9525"/>
                <a:gd name="connsiteX1" fmla="*/ 10725 w 19050"/>
                <a:gd name="connsiteY1" fmla="*/ 7934 h 9525"/>
                <a:gd name="connsiteX2" fmla="*/ 7144 w 19050"/>
                <a:gd name="connsiteY2" fmla="*/ 8830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20469" y="7144"/>
                  </a:moveTo>
                  <a:lnTo>
                    <a:pt x="10725" y="7934"/>
                  </a:lnTo>
                  <a:lnTo>
                    <a:pt x="7144" y="88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7" name="任意多边形: 形状 557"/>
            <p:cNvSpPr/>
            <p:nvPr>
              <p:custDataLst>
                <p:tags r:id="rId28"/>
              </p:custDataLst>
            </p:nvPr>
          </p:nvSpPr>
          <p:spPr>
            <a:xfrm>
              <a:off x="8386715" y="652437"/>
              <a:ext cx="171450" cy="66675"/>
            </a:xfrm>
            <a:custGeom>
              <a:gdLst>
                <a:gd name="connsiteX0" fmla="*/ 17202 w 171450"/>
                <a:gd name="connsiteY0" fmla="*/ 61855 h 66675"/>
                <a:gd name="connsiteX1" fmla="*/ 45272 w 171450"/>
                <a:gd name="connsiteY1" fmla="*/ 51626 h 66675"/>
                <a:gd name="connsiteX2" fmla="*/ 59807 w 171450"/>
                <a:gd name="connsiteY2" fmla="*/ 34347 h 66675"/>
                <a:gd name="connsiteX3" fmla="*/ 60369 w 171450"/>
                <a:gd name="connsiteY3" fmla="*/ 44834 h 66675"/>
                <a:gd name="connsiteX4" fmla="*/ 73466 w 171450"/>
                <a:gd name="connsiteY4" fmla="*/ 39872 h 66675"/>
                <a:gd name="connsiteX5" fmla="*/ 87963 w 171450"/>
                <a:gd name="connsiteY5" fmla="*/ 35557 h 66675"/>
                <a:gd name="connsiteX6" fmla="*/ 113252 w 171450"/>
                <a:gd name="connsiteY6" fmla="*/ 22841 h 66675"/>
                <a:gd name="connsiteX7" fmla="*/ 113871 w 171450"/>
                <a:gd name="connsiteY7" fmla="*/ 26984 h 66675"/>
                <a:gd name="connsiteX8" fmla="*/ 133836 w 171450"/>
                <a:gd name="connsiteY8" fmla="*/ 12840 h 66675"/>
                <a:gd name="connsiteX9" fmla="*/ 136027 w 171450"/>
                <a:gd name="connsiteY9" fmla="*/ 24765 h 66675"/>
                <a:gd name="connsiteX10" fmla="*/ 133883 w 171450"/>
                <a:gd name="connsiteY10" fmla="*/ 25832 h 66675"/>
                <a:gd name="connsiteX11" fmla="*/ 141484 w 171450"/>
                <a:gd name="connsiteY11" fmla="*/ 23803 h 66675"/>
                <a:gd name="connsiteX12" fmla="*/ 149447 w 171450"/>
                <a:gd name="connsiteY12" fmla="*/ 22117 h 66675"/>
                <a:gd name="connsiteX13" fmla="*/ 162782 w 171450"/>
                <a:gd name="connsiteY13" fmla="*/ 20088 h 66675"/>
                <a:gd name="connsiteX14" fmla="*/ 165887 w 171450"/>
                <a:gd name="connsiteY14" fmla="*/ 13078 h 66675"/>
                <a:gd name="connsiteX15" fmla="*/ 163859 w 171450"/>
                <a:gd name="connsiteY15" fmla="*/ 7144 h 66675"/>
                <a:gd name="connsiteX16" fmla="*/ 144161 w 171450"/>
                <a:gd name="connsiteY16" fmla="*/ 12649 h 66675"/>
                <a:gd name="connsiteX17" fmla="*/ 142056 w 171450"/>
                <a:gd name="connsiteY17" fmla="*/ 8325 h 66675"/>
                <a:gd name="connsiteX18" fmla="*/ 134950 w 171450"/>
                <a:gd name="connsiteY18" fmla="*/ 12335 h 66675"/>
                <a:gd name="connsiteX19" fmla="*/ 131588 w 171450"/>
                <a:gd name="connsiteY19" fmla="*/ 8696 h 66675"/>
                <a:gd name="connsiteX20" fmla="*/ 117586 w 171450"/>
                <a:gd name="connsiteY20" fmla="*/ 14545 h 66675"/>
                <a:gd name="connsiteX21" fmla="*/ 119310 w 171450"/>
                <a:gd name="connsiteY21" fmla="*/ 13106 h 66675"/>
                <a:gd name="connsiteX22" fmla="*/ 110490 w 171450"/>
                <a:gd name="connsiteY22" fmla="*/ 19774 h 66675"/>
                <a:gd name="connsiteX23" fmla="*/ 107004 w 171450"/>
                <a:gd name="connsiteY23" fmla="*/ 17497 h 66675"/>
                <a:gd name="connsiteX24" fmla="*/ 103480 w 171450"/>
                <a:gd name="connsiteY24" fmla="*/ 15307 h 66675"/>
                <a:gd name="connsiteX25" fmla="*/ 105261 w 171450"/>
                <a:gd name="connsiteY25" fmla="*/ 18793 h 66675"/>
                <a:gd name="connsiteX26" fmla="*/ 67542 w 171450"/>
                <a:gd name="connsiteY26" fmla="*/ 22622 h 66675"/>
                <a:gd name="connsiteX27" fmla="*/ 66904 w 171450"/>
                <a:gd name="connsiteY27" fmla="*/ 27041 h 66675"/>
                <a:gd name="connsiteX28" fmla="*/ 81820 w 171450"/>
                <a:gd name="connsiteY28" fmla="*/ 19288 h 66675"/>
                <a:gd name="connsiteX29" fmla="*/ 82325 w 171450"/>
                <a:gd name="connsiteY29" fmla="*/ 30128 h 66675"/>
                <a:gd name="connsiteX30" fmla="*/ 58826 w 171450"/>
                <a:gd name="connsiteY30" fmla="*/ 28213 h 66675"/>
                <a:gd name="connsiteX31" fmla="*/ 33814 w 171450"/>
                <a:gd name="connsiteY31" fmla="*/ 39786 h 66675"/>
                <a:gd name="connsiteX32" fmla="*/ 33566 w 171450"/>
                <a:gd name="connsiteY32" fmla="*/ 38357 h 66675"/>
                <a:gd name="connsiteX33" fmla="*/ 18793 w 171450"/>
                <a:gd name="connsiteY33" fmla="*/ 49454 h 66675"/>
                <a:gd name="connsiteX34" fmla="*/ 24898 w 171450"/>
                <a:gd name="connsiteY34" fmla="*/ 48063 h 66675"/>
                <a:gd name="connsiteX35" fmla="*/ 19669 w 171450"/>
                <a:gd name="connsiteY35" fmla="*/ 54045 h 66675"/>
                <a:gd name="connsiteX36" fmla="*/ 17878 w 171450"/>
                <a:gd name="connsiteY36" fmla="*/ 52445 h 66675"/>
                <a:gd name="connsiteX37" fmla="*/ 13011 w 171450"/>
                <a:gd name="connsiteY37" fmla="*/ 59798 h 66675"/>
                <a:gd name="connsiteX38" fmla="*/ 7144 w 171450"/>
                <a:gd name="connsiteY38" fmla="*/ 65589 h 66675"/>
                <a:gd name="connsiteX39" fmla="*/ 21393 w 171450"/>
                <a:gd name="connsiteY39" fmla="*/ 53511 h 66675"/>
                <a:gd name="connsiteX40" fmla="*/ 17202 w 171450"/>
                <a:gd name="connsiteY40" fmla="*/ 61855 h 666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171450" h="66675">
                  <a:moveTo>
                    <a:pt x="17202" y="61855"/>
                  </a:moveTo>
                  <a:cubicBezTo>
                    <a:pt x="26708" y="62741"/>
                    <a:pt x="35843" y="54826"/>
                    <a:pt x="45272" y="51626"/>
                  </a:cubicBezTo>
                  <a:cubicBezTo>
                    <a:pt x="61389" y="43034"/>
                    <a:pt x="43415" y="40958"/>
                    <a:pt x="59807" y="34347"/>
                  </a:cubicBezTo>
                  <a:lnTo>
                    <a:pt x="60369" y="44834"/>
                  </a:lnTo>
                  <a:cubicBezTo>
                    <a:pt x="64399" y="43310"/>
                    <a:pt x="68847" y="41624"/>
                    <a:pt x="73466" y="39872"/>
                  </a:cubicBezTo>
                  <a:cubicBezTo>
                    <a:pt x="78162" y="38338"/>
                    <a:pt x="83172" y="37195"/>
                    <a:pt x="87963" y="35557"/>
                  </a:cubicBezTo>
                  <a:cubicBezTo>
                    <a:pt x="97622" y="32556"/>
                    <a:pt x="106585" y="27880"/>
                    <a:pt x="113252" y="22841"/>
                  </a:cubicBezTo>
                  <a:cubicBezTo>
                    <a:pt x="114805" y="23841"/>
                    <a:pt x="118081" y="24870"/>
                    <a:pt x="113871" y="26984"/>
                  </a:cubicBezTo>
                  <a:cubicBezTo>
                    <a:pt x="125235" y="24822"/>
                    <a:pt x="117539" y="11944"/>
                    <a:pt x="133836" y="12840"/>
                  </a:cubicBezTo>
                  <a:cubicBezTo>
                    <a:pt x="119967" y="21250"/>
                    <a:pt x="139341" y="17983"/>
                    <a:pt x="136027" y="24765"/>
                  </a:cubicBezTo>
                  <a:lnTo>
                    <a:pt x="133883" y="25832"/>
                  </a:lnTo>
                  <a:cubicBezTo>
                    <a:pt x="136284" y="25308"/>
                    <a:pt x="138846" y="24536"/>
                    <a:pt x="141484" y="23803"/>
                  </a:cubicBezTo>
                  <a:cubicBezTo>
                    <a:pt x="144142" y="23241"/>
                    <a:pt x="146847" y="22670"/>
                    <a:pt x="149447" y="22117"/>
                  </a:cubicBezTo>
                  <a:cubicBezTo>
                    <a:pt x="154667" y="20993"/>
                    <a:pt x="159525" y="20031"/>
                    <a:pt x="162782" y="20088"/>
                  </a:cubicBezTo>
                  <a:cubicBezTo>
                    <a:pt x="162982" y="17507"/>
                    <a:pt x="157029" y="13821"/>
                    <a:pt x="165887" y="13078"/>
                  </a:cubicBezTo>
                  <a:cubicBezTo>
                    <a:pt x="162287" y="12744"/>
                    <a:pt x="163611" y="9763"/>
                    <a:pt x="163859" y="7144"/>
                  </a:cubicBezTo>
                  <a:cubicBezTo>
                    <a:pt x="154629" y="10478"/>
                    <a:pt x="149485" y="8982"/>
                    <a:pt x="144161" y="12649"/>
                  </a:cubicBezTo>
                  <a:cubicBezTo>
                    <a:pt x="138675" y="9582"/>
                    <a:pt x="147571" y="11401"/>
                    <a:pt x="142056" y="8325"/>
                  </a:cubicBezTo>
                  <a:cubicBezTo>
                    <a:pt x="142018" y="8125"/>
                    <a:pt x="134950" y="12335"/>
                    <a:pt x="134950" y="12335"/>
                  </a:cubicBezTo>
                  <a:cubicBezTo>
                    <a:pt x="129426" y="12354"/>
                    <a:pt x="140198" y="8096"/>
                    <a:pt x="131588" y="8696"/>
                  </a:cubicBezTo>
                  <a:cubicBezTo>
                    <a:pt x="130835" y="10801"/>
                    <a:pt x="124273" y="13954"/>
                    <a:pt x="117586" y="14545"/>
                  </a:cubicBezTo>
                  <a:lnTo>
                    <a:pt x="119310" y="13106"/>
                  </a:lnTo>
                  <a:cubicBezTo>
                    <a:pt x="114443" y="15192"/>
                    <a:pt x="106994" y="14630"/>
                    <a:pt x="110490" y="19774"/>
                  </a:cubicBezTo>
                  <a:cubicBezTo>
                    <a:pt x="110490" y="19774"/>
                    <a:pt x="108747" y="18640"/>
                    <a:pt x="107004" y="17497"/>
                  </a:cubicBezTo>
                  <a:cubicBezTo>
                    <a:pt x="105242" y="16326"/>
                    <a:pt x="103480" y="15307"/>
                    <a:pt x="103480" y="15307"/>
                  </a:cubicBezTo>
                  <a:lnTo>
                    <a:pt x="105261" y="18793"/>
                  </a:lnTo>
                  <a:cubicBezTo>
                    <a:pt x="91611" y="20793"/>
                    <a:pt x="83896" y="13116"/>
                    <a:pt x="67542" y="22622"/>
                  </a:cubicBezTo>
                  <a:cubicBezTo>
                    <a:pt x="72019" y="22212"/>
                    <a:pt x="68847" y="25537"/>
                    <a:pt x="66904" y="27041"/>
                  </a:cubicBezTo>
                  <a:cubicBezTo>
                    <a:pt x="74752" y="26937"/>
                    <a:pt x="74971" y="21746"/>
                    <a:pt x="81820" y="19288"/>
                  </a:cubicBezTo>
                  <a:cubicBezTo>
                    <a:pt x="83782" y="22689"/>
                    <a:pt x="73419" y="30070"/>
                    <a:pt x="82325" y="30128"/>
                  </a:cubicBezTo>
                  <a:cubicBezTo>
                    <a:pt x="71885" y="27813"/>
                    <a:pt x="65703" y="35785"/>
                    <a:pt x="58826" y="28213"/>
                  </a:cubicBezTo>
                  <a:cubicBezTo>
                    <a:pt x="47835" y="31794"/>
                    <a:pt x="45234" y="37024"/>
                    <a:pt x="33814" y="39786"/>
                  </a:cubicBezTo>
                  <a:lnTo>
                    <a:pt x="33566" y="38357"/>
                  </a:lnTo>
                  <a:cubicBezTo>
                    <a:pt x="34204" y="44977"/>
                    <a:pt x="23765" y="39910"/>
                    <a:pt x="18793" y="49454"/>
                  </a:cubicBezTo>
                  <a:lnTo>
                    <a:pt x="24898" y="48063"/>
                  </a:lnTo>
                  <a:cubicBezTo>
                    <a:pt x="25746" y="50511"/>
                    <a:pt x="23155" y="51864"/>
                    <a:pt x="19669" y="54045"/>
                  </a:cubicBezTo>
                  <a:cubicBezTo>
                    <a:pt x="19641" y="52978"/>
                    <a:pt x="19650" y="52969"/>
                    <a:pt x="17878" y="52445"/>
                  </a:cubicBezTo>
                  <a:cubicBezTo>
                    <a:pt x="18345" y="54740"/>
                    <a:pt x="15773" y="57445"/>
                    <a:pt x="13011" y="59798"/>
                  </a:cubicBezTo>
                  <a:cubicBezTo>
                    <a:pt x="10220" y="62113"/>
                    <a:pt x="7544" y="64675"/>
                    <a:pt x="7144" y="65589"/>
                  </a:cubicBezTo>
                  <a:cubicBezTo>
                    <a:pt x="11963" y="63275"/>
                    <a:pt x="16193" y="57350"/>
                    <a:pt x="21393" y="53511"/>
                  </a:cubicBezTo>
                  <a:cubicBezTo>
                    <a:pt x="19688" y="57283"/>
                    <a:pt x="22317" y="60265"/>
                    <a:pt x="17202" y="6185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8" name="任意多边形: 形状 558"/>
            <p:cNvSpPr/>
            <p:nvPr>
              <p:custDataLst>
                <p:tags r:id="rId29"/>
              </p:custDataLst>
            </p:nvPr>
          </p:nvSpPr>
          <p:spPr>
            <a:xfrm>
              <a:off x="8498881" y="655656"/>
              <a:ext cx="9525" cy="9525"/>
            </a:xfrm>
            <a:custGeom>
              <a:gdLst>
                <a:gd name="connsiteX0" fmla="*/ 10506 w 9525"/>
                <a:gd name="connsiteY0" fmla="*/ 7144 h 9525"/>
                <a:gd name="connsiteX1" fmla="*/ 7144 w 9525"/>
                <a:gd name="connsiteY1" fmla="*/ 9877 h 9525"/>
                <a:gd name="connsiteX2" fmla="*/ 10506 w 9525"/>
                <a:gd name="connsiteY2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10506" y="7144"/>
                  </a:moveTo>
                  <a:lnTo>
                    <a:pt x="7144" y="9877"/>
                  </a:lnTo>
                  <a:cubicBezTo>
                    <a:pt x="8592" y="9258"/>
                    <a:pt x="9849" y="8420"/>
                    <a:pt x="10506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9" name="任意多边形: 形状 559"/>
            <p:cNvSpPr/>
            <p:nvPr>
              <p:custDataLst>
                <p:tags r:id="rId30"/>
              </p:custDataLst>
            </p:nvPr>
          </p:nvSpPr>
          <p:spPr>
            <a:xfrm>
              <a:off x="8292347" y="699633"/>
              <a:ext cx="95250" cy="104775"/>
            </a:xfrm>
            <a:custGeom>
              <a:gdLst>
                <a:gd name="connsiteX0" fmla="*/ 64488 w 95250"/>
                <a:gd name="connsiteY0" fmla="*/ 34833 h 104775"/>
                <a:gd name="connsiteX1" fmla="*/ 57087 w 95250"/>
                <a:gd name="connsiteY1" fmla="*/ 32995 h 104775"/>
                <a:gd name="connsiteX2" fmla="*/ 64764 w 95250"/>
                <a:gd name="connsiteY2" fmla="*/ 41196 h 104775"/>
                <a:gd name="connsiteX3" fmla="*/ 54582 w 95250"/>
                <a:gd name="connsiteY3" fmla="*/ 51406 h 104775"/>
                <a:gd name="connsiteX4" fmla="*/ 48381 w 95250"/>
                <a:gd name="connsiteY4" fmla="*/ 43663 h 104775"/>
                <a:gd name="connsiteX5" fmla="*/ 36923 w 95250"/>
                <a:gd name="connsiteY5" fmla="*/ 51673 h 104775"/>
                <a:gd name="connsiteX6" fmla="*/ 41676 w 95250"/>
                <a:gd name="connsiteY6" fmla="*/ 55988 h 104775"/>
                <a:gd name="connsiteX7" fmla="*/ 32113 w 95250"/>
                <a:gd name="connsiteY7" fmla="*/ 69313 h 104775"/>
                <a:gd name="connsiteX8" fmla="*/ 35684 w 95250"/>
                <a:gd name="connsiteY8" fmla="*/ 63160 h 104775"/>
                <a:gd name="connsiteX9" fmla="*/ 24092 w 95250"/>
                <a:gd name="connsiteY9" fmla="*/ 64141 h 104775"/>
                <a:gd name="connsiteX10" fmla="*/ 12062 w 95250"/>
                <a:gd name="connsiteY10" fmla="*/ 102213 h 104775"/>
                <a:gd name="connsiteX11" fmla="*/ 18558 w 95250"/>
                <a:gd name="connsiteY11" fmla="*/ 93583 h 104775"/>
                <a:gd name="connsiteX12" fmla="*/ 13386 w 95250"/>
                <a:gd name="connsiteY12" fmla="*/ 87792 h 104775"/>
                <a:gd name="connsiteX13" fmla="*/ 22568 w 95250"/>
                <a:gd name="connsiteY13" fmla="*/ 80943 h 104775"/>
                <a:gd name="connsiteX14" fmla="*/ 20416 w 95250"/>
                <a:gd name="connsiteY14" fmla="*/ 89373 h 104775"/>
                <a:gd name="connsiteX15" fmla="*/ 85043 w 95250"/>
                <a:gd name="connsiteY15" fmla="*/ 33766 h 104775"/>
                <a:gd name="connsiteX16" fmla="*/ 79871 w 95250"/>
                <a:gd name="connsiteY16" fmla="*/ 36900 h 104775"/>
                <a:gd name="connsiteX17" fmla="*/ 74965 w 95250"/>
                <a:gd name="connsiteY17" fmla="*/ 40443 h 104775"/>
                <a:gd name="connsiteX18" fmla="*/ 81976 w 95250"/>
                <a:gd name="connsiteY18" fmla="*/ 30061 h 104775"/>
                <a:gd name="connsiteX19" fmla="*/ 77413 w 95250"/>
                <a:gd name="connsiteY19" fmla="*/ 28632 h 104775"/>
                <a:gd name="connsiteX20" fmla="*/ 72880 w 95250"/>
                <a:gd name="connsiteY20" fmla="*/ 27346 h 104775"/>
                <a:gd name="connsiteX21" fmla="*/ 79680 w 95250"/>
                <a:gd name="connsiteY21" fmla="*/ 25422 h 104775"/>
                <a:gd name="connsiteX22" fmla="*/ 75442 w 95250"/>
                <a:gd name="connsiteY22" fmla="*/ 19402 h 104775"/>
                <a:gd name="connsiteX23" fmla="*/ 89548 w 95250"/>
                <a:gd name="connsiteY23" fmla="*/ 7144 h 104775"/>
                <a:gd name="connsiteX24" fmla="*/ 76528 w 95250"/>
                <a:gd name="connsiteY24" fmla="*/ 14564 h 104775"/>
                <a:gd name="connsiteX25" fmla="*/ 62745 w 95250"/>
                <a:gd name="connsiteY25" fmla="*/ 23984 h 104775"/>
                <a:gd name="connsiteX26" fmla="*/ 64488 w 95250"/>
                <a:gd name="connsiteY26" fmla="*/ 34833 h 1047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5250" h="104775">
                  <a:moveTo>
                    <a:pt x="64488" y="34833"/>
                  </a:moveTo>
                  <a:cubicBezTo>
                    <a:pt x="58068" y="38357"/>
                    <a:pt x="63764" y="30509"/>
                    <a:pt x="57087" y="32995"/>
                  </a:cubicBezTo>
                  <a:cubicBezTo>
                    <a:pt x="53077" y="39929"/>
                    <a:pt x="67717" y="33109"/>
                    <a:pt x="64764" y="41196"/>
                  </a:cubicBezTo>
                  <a:cubicBezTo>
                    <a:pt x="59602" y="41643"/>
                    <a:pt x="56801" y="49625"/>
                    <a:pt x="54582" y="51406"/>
                  </a:cubicBezTo>
                  <a:cubicBezTo>
                    <a:pt x="55449" y="47415"/>
                    <a:pt x="50210" y="43815"/>
                    <a:pt x="48381" y="43663"/>
                  </a:cubicBezTo>
                  <a:cubicBezTo>
                    <a:pt x="47067" y="46463"/>
                    <a:pt x="40695" y="48616"/>
                    <a:pt x="36923" y="51673"/>
                  </a:cubicBezTo>
                  <a:cubicBezTo>
                    <a:pt x="48095" y="46634"/>
                    <a:pt x="31131" y="59988"/>
                    <a:pt x="41676" y="55988"/>
                  </a:cubicBezTo>
                  <a:cubicBezTo>
                    <a:pt x="43409" y="59198"/>
                    <a:pt x="37227" y="68370"/>
                    <a:pt x="32113" y="69313"/>
                  </a:cubicBezTo>
                  <a:cubicBezTo>
                    <a:pt x="30569" y="67247"/>
                    <a:pt x="33579" y="65218"/>
                    <a:pt x="35684" y="63160"/>
                  </a:cubicBezTo>
                  <a:cubicBezTo>
                    <a:pt x="34151" y="57969"/>
                    <a:pt x="28436" y="66189"/>
                    <a:pt x="24092" y="64141"/>
                  </a:cubicBezTo>
                  <a:cubicBezTo>
                    <a:pt x="20521" y="76676"/>
                    <a:pt x="-2835" y="102756"/>
                    <a:pt x="12062" y="102213"/>
                  </a:cubicBezTo>
                  <a:cubicBezTo>
                    <a:pt x="16149" y="100860"/>
                    <a:pt x="16206" y="96831"/>
                    <a:pt x="18558" y="93583"/>
                  </a:cubicBezTo>
                  <a:cubicBezTo>
                    <a:pt x="9395" y="100432"/>
                    <a:pt x="14148" y="89859"/>
                    <a:pt x="13386" y="87792"/>
                  </a:cubicBezTo>
                  <a:cubicBezTo>
                    <a:pt x="17930" y="85392"/>
                    <a:pt x="21035" y="76829"/>
                    <a:pt x="22568" y="80943"/>
                  </a:cubicBezTo>
                  <a:lnTo>
                    <a:pt x="20416" y="89373"/>
                  </a:lnTo>
                  <a:cubicBezTo>
                    <a:pt x="37694" y="72238"/>
                    <a:pt x="62697" y="50692"/>
                    <a:pt x="85043" y="33766"/>
                  </a:cubicBezTo>
                  <a:cubicBezTo>
                    <a:pt x="85043" y="33766"/>
                    <a:pt x="82376" y="35204"/>
                    <a:pt x="79871" y="36900"/>
                  </a:cubicBezTo>
                  <a:cubicBezTo>
                    <a:pt x="77413" y="38672"/>
                    <a:pt x="74965" y="40443"/>
                    <a:pt x="74965" y="40443"/>
                  </a:cubicBezTo>
                  <a:cubicBezTo>
                    <a:pt x="74423" y="37233"/>
                    <a:pt x="78785" y="33395"/>
                    <a:pt x="81976" y="30061"/>
                  </a:cubicBezTo>
                  <a:cubicBezTo>
                    <a:pt x="81976" y="30061"/>
                    <a:pt x="79699" y="29347"/>
                    <a:pt x="77413" y="28632"/>
                  </a:cubicBezTo>
                  <a:cubicBezTo>
                    <a:pt x="75089" y="27880"/>
                    <a:pt x="72880" y="27346"/>
                    <a:pt x="72880" y="27346"/>
                  </a:cubicBezTo>
                  <a:cubicBezTo>
                    <a:pt x="76108" y="25689"/>
                    <a:pt x="78575" y="23165"/>
                    <a:pt x="79680" y="25422"/>
                  </a:cubicBezTo>
                  <a:cubicBezTo>
                    <a:pt x="81766" y="20593"/>
                    <a:pt x="79090" y="20060"/>
                    <a:pt x="75442" y="19402"/>
                  </a:cubicBezTo>
                  <a:cubicBezTo>
                    <a:pt x="82890" y="13383"/>
                    <a:pt x="85653" y="15002"/>
                    <a:pt x="89548" y="7144"/>
                  </a:cubicBezTo>
                  <a:cubicBezTo>
                    <a:pt x="81233" y="8734"/>
                    <a:pt x="78928" y="11573"/>
                    <a:pt x="76528" y="14564"/>
                  </a:cubicBezTo>
                  <a:cubicBezTo>
                    <a:pt x="74146" y="17650"/>
                    <a:pt x="71403" y="20488"/>
                    <a:pt x="62745" y="23984"/>
                  </a:cubicBezTo>
                  <a:lnTo>
                    <a:pt x="64488" y="348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0" name="任意多边形: 形状 560"/>
            <p:cNvSpPr/>
            <p:nvPr>
              <p:custDataLst>
                <p:tags r:id="rId31"/>
              </p:custDataLst>
            </p:nvPr>
          </p:nvSpPr>
          <p:spPr>
            <a:xfrm>
              <a:off x="8374666" y="705291"/>
              <a:ext cx="9525" cy="19050"/>
            </a:xfrm>
            <a:custGeom>
              <a:gdLst>
                <a:gd name="connsiteX0" fmla="*/ 8487 w 9525"/>
                <a:gd name="connsiteY0" fmla="*/ 7144 h 19050"/>
                <a:gd name="connsiteX1" fmla="*/ 7144 w 9525"/>
                <a:gd name="connsiteY1" fmla="*/ 12202 h 19050"/>
                <a:gd name="connsiteX2" fmla="*/ 11154 w 9525"/>
                <a:gd name="connsiteY2" fmla="*/ 7687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8487" y="7144"/>
                  </a:moveTo>
                  <a:lnTo>
                    <a:pt x="7144" y="12202"/>
                  </a:lnTo>
                  <a:lnTo>
                    <a:pt x="11154" y="76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1" name="任意多边形: 形状 561"/>
            <p:cNvSpPr/>
            <p:nvPr>
              <p:custDataLst>
                <p:tags r:id="rId32"/>
              </p:custDataLst>
            </p:nvPr>
          </p:nvSpPr>
          <p:spPr>
            <a:xfrm>
              <a:off x="8374530" y="717626"/>
              <a:ext cx="9525" cy="9525"/>
            </a:xfrm>
            <a:custGeom>
              <a:gdLst>
                <a:gd name="connsiteX0" fmla="*/ 11803 w 9525"/>
                <a:gd name="connsiteY0" fmla="*/ 11420 h 9525"/>
                <a:gd name="connsiteX1" fmla="*/ 11365 w 9525"/>
                <a:gd name="connsiteY1" fmla="*/ 7144 h 9525"/>
                <a:gd name="connsiteX2" fmla="*/ 11803 w 9525"/>
                <a:gd name="connsiteY2" fmla="*/ 11420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11803" y="11420"/>
                  </a:moveTo>
                  <a:cubicBezTo>
                    <a:pt x="10813" y="10173"/>
                    <a:pt x="12346" y="8411"/>
                    <a:pt x="11365" y="7144"/>
                  </a:cubicBezTo>
                  <a:cubicBezTo>
                    <a:pt x="4764" y="9935"/>
                    <a:pt x="6679" y="11354"/>
                    <a:pt x="11803" y="114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2" name="任意多边形: 形状 562"/>
            <p:cNvSpPr/>
            <p:nvPr>
              <p:custDataLst>
                <p:tags r:id="rId33"/>
              </p:custDataLst>
            </p:nvPr>
          </p:nvSpPr>
          <p:spPr>
            <a:xfrm>
              <a:off x="8296808" y="763193"/>
              <a:ext cx="19050" cy="19050"/>
            </a:xfrm>
            <a:custGeom>
              <a:gdLst>
                <a:gd name="connsiteX0" fmla="*/ 12563 w 19050"/>
                <a:gd name="connsiteY0" fmla="*/ 7144 h 19050"/>
                <a:gd name="connsiteX1" fmla="*/ 7144 w 19050"/>
                <a:gd name="connsiteY1" fmla="*/ 14973 h 19050"/>
                <a:gd name="connsiteX2" fmla="*/ 12268 w 19050"/>
                <a:gd name="connsiteY2" fmla="*/ 11411 h 19050"/>
                <a:gd name="connsiteX3" fmla="*/ 12563 w 19050"/>
                <a:gd name="connsiteY3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12563" y="7144"/>
                  </a:moveTo>
                  <a:lnTo>
                    <a:pt x="7144" y="14973"/>
                  </a:lnTo>
                  <a:lnTo>
                    <a:pt x="12268" y="11411"/>
                  </a:lnTo>
                  <a:cubicBezTo>
                    <a:pt x="11001" y="10411"/>
                    <a:pt x="12030" y="8258"/>
                    <a:pt x="12563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3" name="任意多边形: 形状 563"/>
            <p:cNvSpPr/>
            <p:nvPr>
              <p:custDataLst>
                <p:tags r:id="rId34"/>
              </p:custDataLst>
            </p:nvPr>
          </p:nvSpPr>
          <p:spPr>
            <a:xfrm>
              <a:off x="8272367" y="791044"/>
              <a:ext cx="28575" cy="47625"/>
            </a:xfrm>
            <a:custGeom>
              <a:gdLst>
                <a:gd name="connsiteX0" fmla="*/ 11039 w 28575"/>
                <a:gd name="connsiteY0" fmla="*/ 41005 h 47625"/>
                <a:gd name="connsiteX1" fmla="*/ 29499 w 28575"/>
                <a:gd name="connsiteY1" fmla="*/ 15202 h 47625"/>
                <a:gd name="connsiteX2" fmla="*/ 19155 w 28575"/>
                <a:gd name="connsiteY2" fmla="*/ 7144 h 47625"/>
                <a:gd name="connsiteX3" fmla="*/ 17631 w 28575"/>
                <a:gd name="connsiteY3" fmla="*/ 23289 h 47625"/>
                <a:gd name="connsiteX4" fmla="*/ 7144 w 28575"/>
                <a:gd name="connsiteY4" fmla="*/ 37509 h 47625"/>
                <a:gd name="connsiteX5" fmla="*/ 11039 w 28575"/>
                <a:gd name="connsiteY5" fmla="*/ 41005 h 476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575" h="47625">
                  <a:moveTo>
                    <a:pt x="11039" y="41005"/>
                  </a:moveTo>
                  <a:cubicBezTo>
                    <a:pt x="17450" y="30451"/>
                    <a:pt x="18278" y="24251"/>
                    <a:pt x="29499" y="15202"/>
                  </a:cubicBezTo>
                  <a:cubicBezTo>
                    <a:pt x="30004" y="6629"/>
                    <a:pt x="20688" y="12230"/>
                    <a:pt x="19155" y="7144"/>
                  </a:cubicBezTo>
                  <a:cubicBezTo>
                    <a:pt x="13992" y="12306"/>
                    <a:pt x="20803" y="16526"/>
                    <a:pt x="17631" y="23289"/>
                  </a:cubicBezTo>
                  <a:cubicBezTo>
                    <a:pt x="12821" y="23117"/>
                    <a:pt x="11801" y="32299"/>
                    <a:pt x="7144" y="37509"/>
                  </a:cubicBezTo>
                  <a:cubicBezTo>
                    <a:pt x="8992" y="37729"/>
                    <a:pt x="10563" y="38795"/>
                    <a:pt x="11039" y="410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4" name="任意多边形: 形状 564"/>
            <p:cNvSpPr/>
            <p:nvPr>
              <p:custDataLst>
                <p:tags r:id="rId35"/>
              </p:custDataLst>
            </p:nvPr>
          </p:nvSpPr>
          <p:spPr>
            <a:xfrm>
              <a:off x="8200854" y="815973"/>
              <a:ext cx="85725" cy="304800"/>
            </a:xfrm>
            <a:custGeom>
              <a:gdLst>
                <a:gd name="connsiteX0" fmla="*/ 47539 w 85725"/>
                <a:gd name="connsiteY0" fmla="*/ 46262 h 304800"/>
                <a:gd name="connsiteX1" fmla="*/ 41405 w 85725"/>
                <a:gd name="connsiteY1" fmla="*/ 61702 h 304800"/>
                <a:gd name="connsiteX2" fmla="*/ 42215 w 85725"/>
                <a:gd name="connsiteY2" fmla="*/ 53529 h 304800"/>
                <a:gd name="connsiteX3" fmla="*/ 33938 w 85725"/>
                <a:gd name="connsiteY3" fmla="*/ 64169 h 304800"/>
                <a:gd name="connsiteX4" fmla="*/ 36947 w 85725"/>
                <a:gd name="connsiteY4" fmla="*/ 64264 h 304800"/>
                <a:gd name="connsiteX5" fmla="*/ 28080 w 85725"/>
                <a:gd name="connsiteY5" fmla="*/ 92725 h 304800"/>
                <a:gd name="connsiteX6" fmla="*/ 31432 w 85725"/>
                <a:gd name="connsiteY6" fmla="*/ 99449 h 304800"/>
                <a:gd name="connsiteX7" fmla="*/ 17726 w 85725"/>
                <a:gd name="connsiteY7" fmla="*/ 116309 h 304800"/>
                <a:gd name="connsiteX8" fmla="*/ 30794 w 85725"/>
                <a:gd name="connsiteY8" fmla="*/ 114423 h 304800"/>
                <a:gd name="connsiteX9" fmla="*/ 23489 w 85725"/>
                <a:gd name="connsiteY9" fmla="*/ 132130 h 304800"/>
                <a:gd name="connsiteX10" fmla="*/ 20031 w 85725"/>
                <a:gd name="connsiteY10" fmla="*/ 145398 h 304800"/>
                <a:gd name="connsiteX11" fmla="*/ 20193 w 85725"/>
                <a:gd name="connsiteY11" fmla="*/ 138816 h 304800"/>
                <a:gd name="connsiteX12" fmla="*/ 17431 w 85725"/>
                <a:gd name="connsiteY12" fmla="*/ 156228 h 304800"/>
                <a:gd name="connsiteX13" fmla="*/ 11849 w 85725"/>
                <a:gd name="connsiteY13" fmla="*/ 154790 h 304800"/>
                <a:gd name="connsiteX14" fmla="*/ 12297 w 85725"/>
                <a:gd name="connsiteY14" fmla="*/ 167372 h 304800"/>
                <a:gd name="connsiteX15" fmla="*/ 9916 w 85725"/>
                <a:gd name="connsiteY15" fmla="*/ 180936 h 304800"/>
                <a:gd name="connsiteX16" fmla="*/ 7144 w 85725"/>
                <a:gd name="connsiteY16" fmla="*/ 178878 h 304800"/>
                <a:gd name="connsiteX17" fmla="*/ 9287 w 85725"/>
                <a:gd name="connsiteY17" fmla="*/ 205358 h 304800"/>
                <a:gd name="connsiteX18" fmla="*/ 11935 w 85725"/>
                <a:gd name="connsiteY18" fmla="*/ 229656 h 304800"/>
                <a:gd name="connsiteX19" fmla="*/ 8782 w 85725"/>
                <a:gd name="connsiteY19" fmla="*/ 237686 h 304800"/>
                <a:gd name="connsiteX20" fmla="*/ 12449 w 85725"/>
                <a:gd name="connsiteY20" fmla="*/ 236724 h 304800"/>
                <a:gd name="connsiteX21" fmla="*/ 19040 w 85725"/>
                <a:gd name="connsiteY21" fmla="*/ 231590 h 304800"/>
                <a:gd name="connsiteX22" fmla="*/ 20926 w 85725"/>
                <a:gd name="connsiteY22" fmla="*/ 252440 h 304800"/>
                <a:gd name="connsiteX23" fmla="*/ 13173 w 85725"/>
                <a:gd name="connsiteY23" fmla="*/ 248039 h 304800"/>
                <a:gd name="connsiteX24" fmla="*/ 18059 w 85725"/>
                <a:gd name="connsiteY24" fmla="*/ 259326 h 304800"/>
                <a:gd name="connsiteX25" fmla="*/ 13049 w 85725"/>
                <a:gd name="connsiteY25" fmla="*/ 269166 h 304800"/>
                <a:gd name="connsiteX26" fmla="*/ 15002 w 85725"/>
                <a:gd name="connsiteY26" fmla="*/ 272147 h 304800"/>
                <a:gd name="connsiteX27" fmla="*/ 19898 w 85725"/>
                <a:gd name="connsiteY27" fmla="*/ 278491 h 304800"/>
                <a:gd name="connsiteX28" fmla="*/ 27089 w 85725"/>
                <a:gd name="connsiteY28" fmla="*/ 287454 h 304800"/>
                <a:gd name="connsiteX29" fmla="*/ 28899 w 85725"/>
                <a:gd name="connsiteY29" fmla="*/ 301236 h 304800"/>
                <a:gd name="connsiteX30" fmla="*/ 36147 w 85725"/>
                <a:gd name="connsiteY30" fmla="*/ 289464 h 304800"/>
                <a:gd name="connsiteX31" fmla="*/ 26508 w 85725"/>
                <a:gd name="connsiteY31" fmla="*/ 257517 h 304800"/>
                <a:gd name="connsiteX32" fmla="*/ 23593 w 85725"/>
                <a:gd name="connsiteY32" fmla="*/ 238857 h 304800"/>
                <a:gd name="connsiteX33" fmla="*/ 23689 w 85725"/>
                <a:gd name="connsiteY33" fmla="*/ 220941 h 304800"/>
                <a:gd name="connsiteX34" fmla="*/ 17135 w 85725"/>
                <a:gd name="connsiteY34" fmla="*/ 203100 h 304800"/>
                <a:gd name="connsiteX35" fmla="*/ 23536 w 85725"/>
                <a:gd name="connsiteY35" fmla="*/ 200348 h 304800"/>
                <a:gd name="connsiteX36" fmla="*/ 17145 w 85725"/>
                <a:gd name="connsiteY36" fmla="*/ 200195 h 304800"/>
                <a:gd name="connsiteX37" fmla="*/ 23517 w 85725"/>
                <a:gd name="connsiteY37" fmla="*/ 189442 h 304800"/>
                <a:gd name="connsiteX38" fmla="*/ 18136 w 85725"/>
                <a:gd name="connsiteY38" fmla="*/ 182755 h 304800"/>
                <a:gd name="connsiteX39" fmla="*/ 26184 w 85725"/>
                <a:gd name="connsiteY39" fmla="*/ 176497 h 304800"/>
                <a:gd name="connsiteX40" fmla="*/ 27022 w 85725"/>
                <a:gd name="connsiteY40" fmla="*/ 150751 h 304800"/>
                <a:gd name="connsiteX41" fmla="*/ 30337 w 85725"/>
                <a:gd name="connsiteY41" fmla="*/ 122671 h 304800"/>
                <a:gd name="connsiteX42" fmla="*/ 33385 w 85725"/>
                <a:gd name="connsiteY42" fmla="*/ 108403 h 304800"/>
                <a:gd name="connsiteX43" fmla="*/ 37443 w 85725"/>
                <a:gd name="connsiteY43" fmla="*/ 94382 h 304800"/>
                <a:gd name="connsiteX44" fmla="*/ 48863 w 85725"/>
                <a:gd name="connsiteY44" fmla="*/ 68303 h 304800"/>
                <a:gd name="connsiteX45" fmla="*/ 43377 w 85725"/>
                <a:gd name="connsiteY45" fmla="*/ 69027 h 304800"/>
                <a:gd name="connsiteX46" fmla="*/ 50140 w 85725"/>
                <a:gd name="connsiteY46" fmla="*/ 47500 h 304800"/>
                <a:gd name="connsiteX47" fmla="*/ 62265 w 85725"/>
                <a:gd name="connsiteY47" fmla="*/ 30241 h 304800"/>
                <a:gd name="connsiteX48" fmla="*/ 61322 w 85725"/>
                <a:gd name="connsiteY48" fmla="*/ 23783 h 304800"/>
                <a:gd name="connsiteX49" fmla="*/ 69618 w 85725"/>
                <a:gd name="connsiteY49" fmla="*/ 30393 h 304800"/>
                <a:gd name="connsiteX50" fmla="*/ 75771 w 85725"/>
                <a:gd name="connsiteY50" fmla="*/ 17763 h 304800"/>
                <a:gd name="connsiteX51" fmla="*/ 69504 w 85725"/>
                <a:gd name="connsiteY51" fmla="*/ 23659 h 304800"/>
                <a:gd name="connsiteX52" fmla="*/ 78581 w 85725"/>
                <a:gd name="connsiteY52" fmla="*/ 12600 h 304800"/>
                <a:gd name="connsiteX53" fmla="*/ 73495 w 85725"/>
                <a:gd name="connsiteY53" fmla="*/ 8438 h 304800"/>
                <a:gd name="connsiteX54" fmla="*/ 62798 w 85725"/>
                <a:gd name="connsiteY54" fmla="*/ 14667 h 304800"/>
                <a:gd name="connsiteX55" fmla="*/ 41005 w 85725"/>
                <a:gd name="connsiteY55" fmla="*/ 43566 h 304800"/>
                <a:gd name="connsiteX56" fmla="*/ 47539 w 85725"/>
                <a:gd name="connsiteY56" fmla="*/ 46262 h 3048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85725" h="304800">
                  <a:moveTo>
                    <a:pt x="47539" y="46262"/>
                  </a:moveTo>
                  <a:cubicBezTo>
                    <a:pt x="44910" y="51615"/>
                    <a:pt x="45206" y="58282"/>
                    <a:pt x="41405" y="61702"/>
                  </a:cubicBezTo>
                  <a:cubicBezTo>
                    <a:pt x="39348" y="60092"/>
                    <a:pt x="40043" y="56492"/>
                    <a:pt x="42215" y="53529"/>
                  </a:cubicBezTo>
                  <a:cubicBezTo>
                    <a:pt x="35985" y="53253"/>
                    <a:pt x="40091" y="59797"/>
                    <a:pt x="33938" y="64169"/>
                  </a:cubicBezTo>
                  <a:cubicBezTo>
                    <a:pt x="34652" y="63854"/>
                    <a:pt x="36586" y="62140"/>
                    <a:pt x="36947" y="64264"/>
                  </a:cubicBezTo>
                  <a:cubicBezTo>
                    <a:pt x="30166" y="78847"/>
                    <a:pt x="38281" y="74380"/>
                    <a:pt x="28080" y="92725"/>
                  </a:cubicBezTo>
                  <a:cubicBezTo>
                    <a:pt x="28508" y="96011"/>
                    <a:pt x="27565" y="98783"/>
                    <a:pt x="31432" y="99449"/>
                  </a:cubicBezTo>
                  <a:cubicBezTo>
                    <a:pt x="23870" y="109346"/>
                    <a:pt x="25384" y="103602"/>
                    <a:pt x="17726" y="116309"/>
                  </a:cubicBezTo>
                  <a:cubicBezTo>
                    <a:pt x="20050" y="116299"/>
                    <a:pt x="26194" y="113080"/>
                    <a:pt x="30794" y="114423"/>
                  </a:cubicBezTo>
                  <a:cubicBezTo>
                    <a:pt x="25098" y="123043"/>
                    <a:pt x="24032" y="128053"/>
                    <a:pt x="23489" y="132130"/>
                  </a:cubicBezTo>
                  <a:cubicBezTo>
                    <a:pt x="23308" y="136321"/>
                    <a:pt x="23479" y="139588"/>
                    <a:pt x="20031" y="145398"/>
                  </a:cubicBezTo>
                  <a:cubicBezTo>
                    <a:pt x="19983" y="143960"/>
                    <a:pt x="19050" y="142093"/>
                    <a:pt x="20193" y="138816"/>
                  </a:cubicBezTo>
                  <a:cubicBezTo>
                    <a:pt x="13325" y="139273"/>
                    <a:pt x="19774" y="149551"/>
                    <a:pt x="17431" y="156228"/>
                  </a:cubicBezTo>
                  <a:lnTo>
                    <a:pt x="11849" y="154790"/>
                  </a:lnTo>
                  <a:cubicBezTo>
                    <a:pt x="11963" y="158095"/>
                    <a:pt x="12135" y="162676"/>
                    <a:pt x="12297" y="167372"/>
                  </a:cubicBezTo>
                  <a:cubicBezTo>
                    <a:pt x="12583" y="172097"/>
                    <a:pt x="12221" y="176926"/>
                    <a:pt x="9916" y="180936"/>
                  </a:cubicBezTo>
                  <a:lnTo>
                    <a:pt x="7144" y="178878"/>
                  </a:lnTo>
                  <a:cubicBezTo>
                    <a:pt x="9068" y="187479"/>
                    <a:pt x="8668" y="196566"/>
                    <a:pt x="9287" y="205358"/>
                  </a:cubicBezTo>
                  <a:cubicBezTo>
                    <a:pt x="10030" y="214140"/>
                    <a:pt x="10497" y="222617"/>
                    <a:pt x="11935" y="229656"/>
                  </a:cubicBezTo>
                  <a:lnTo>
                    <a:pt x="8782" y="237686"/>
                  </a:lnTo>
                  <a:cubicBezTo>
                    <a:pt x="12430" y="247258"/>
                    <a:pt x="12106" y="242296"/>
                    <a:pt x="12449" y="236724"/>
                  </a:cubicBezTo>
                  <a:cubicBezTo>
                    <a:pt x="13183" y="231066"/>
                    <a:pt x="14430" y="224875"/>
                    <a:pt x="19040" y="231590"/>
                  </a:cubicBezTo>
                  <a:cubicBezTo>
                    <a:pt x="8382" y="234752"/>
                    <a:pt x="23336" y="241172"/>
                    <a:pt x="20926" y="252440"/>
                  </a:cubicBezTo>
                  <a:cubicBezTo>
                    <a:pt x="17574" y="258231"/>
                    <a:pt x="17078" y="241667"/>
                    <a:pt x="13173" y="248039"/>
                  </a:cubicBezTo>
                  <a:cubicBezTo>
                    <a:pt x="18917" y="249754"/>
                    <a:pt x="15611" y="253707"/>
                    <a:pt x="18059" y="259326"/>
                  </a:cubicBezTo>
                  <a:cubicBezTo>
                    <a:pt x="12821" y="258898"/>
                    <a:pt x="19250" y="271747"/>
                    <a:pt x="13049" y="269166"/>
                  </a:cubicBezTo>
                  <a:cubicBezTo>
                    <a:pt x="13049" y="269166"/>
                    <a:pt x="13830" y="270356"/>
                    <a:pt x="15002" y="272147"/>
                  </a:cubicBezTo>
                  <a:cubicBezTo>
                    <a:pt x="16202" y="273919"/>
                    <a:pt x="18126" y="276205"/>
                    <a:pt x="19898" y="278491"/>
                  </a:cubicBezTo>
                  <a:cubicBezTo>
                    <a:pt x="23498" y="282977"/>
                    <a:pt x="27089" y="287454"/>
                    <a:pt x="27089" y="287454"/>
                  </a:cubicBezTo>
                  <a:cubicBezTo>
                    <a:pt x="25108" y="291397"/>
                    <a:pt x="27089" y="297160"/>
                    <a:pt x="28899" y="301236"/>
                  </a:cubicBezTo>
                  <a:cubicBezTo>
                    <a:pt x="26175" y="290426"/>
                    <a:pt x="36947" y="301989"/>
                    <a:pt x="36147" y="289464"/>
                  </a:cubicBezTo>
                  <a:cubicBezTo>
                    <a:pt x="32842" y="281158"/>
                    <a:pt x="28280" y="269937"/>
                    <a:pt x="26508" y="257517"/>
                  </a:cubicBezTo>
                  <a:cubicBezTo>
                    <a:pt x="25365" y="251364"/>
                    <a:pt x="24355" y="245039"/>
                    <a:pt x="23593" y="238857"/>
                  </a:cubicBezTo>
                  <a:cubicBezTo>
                    <a:pt x="22965" y="232666"/>
                    <a:pt x="23412" y="226532"/>
                    <a:pt x="23689" y="220941"/>
                  </a:cubicBezTo>
                  <a:cubicBezTo>
                    <a:pt x="16564" y="218826"/>
                    <a:pt x="23060" y="206615"/>
                    <a:pt x="17135" y="203100"/>
                  </a:cubicBezTo>
                  <a:cubicBezTo>
                    <a:pt x="19317" y="202567"/>
                    <a:pt x="21212" y="200872"/>
                    <a:pt x="23536" y="200348"/>
                  </a:cubicBezTo>
                  <a:cubicBezTo>
                    <a:pt x="22755" y="185955"/>
                    <a:pt x="19526" y="203691"/>
                    <a:pt x="17145" y="200195"/>
                  </a:cubicBezTo>
                  <a:cubicBezTo>
                    <a:pt x="16535" y="193756"/>
                    <a:pt x="21003" y="188746"/>
                    <a:pt x="23517" y="189442"/>
                  </a:cubicBezTo>
                  <a:cubicBezTo>
                    <a:pt x="24413" y="179164"/>
                    <a:pt x="21660" y="188241"/>
                    <a:pt x="18136" y="182755"/>
                  </a:cubicBezTo>
                  <a:lnTo>
                    <a:pt x="26184" y="176497"/>
                  </a:lnTo>
                  <a:cubicBezTo>
                    <a:pt x="25632" y="168439"/>
                    <a:pt x="26375" y="159828"/>
                    <a:pt x="27022" y="150751"/>
                  </a:cubicBezTo>
                  <a:cubicBezTo>
                    <a:pt x="27680" y="141674"/>
                    <a:pt x="28032" y="132063"/>
                    <a:pt x="30337" y="122671"/>
                  </a:cubicBezTo>
                  <a:cubicBezTo>
                    <a:pt x="31347" y="117937"/>
                    <a:pt x="32366" y="113165"/>
                    <a:pt x="33385" y="108403"/>
                  </a:cubicBezTo>
                  <a:cubicBezTo>
                    <a:pt x="34442" y="103631"/>
                    <a:pt x="35547" y="98868"/>
                    <a:pt x="37443" y="94382"/>
                  </a:cubicBezTo>
                  <a:cubicBezTo>
                    <a:pt x="40900" y="85314"/>
                    <a:pt x="44548" y="76418"/>
                    <a:pt x="48863" y="68303"/>
                  </a:cubicBezTo>
                  <a:lnTo>
                    <a:pt x="43377" y="69027"/>
                  </a:lnTo>
                  <a:cubicBezTo>
                    <a:pt x="47920" y="61816"/>
                    <a:pt x="48768" y="54510"/>
                    <a:pt x="50140" y="47500"/>
                  </a:cubicBezTo>
                  <a:cubicBezTo>
                    <a:pt x="51606" y="40585"/>
                    <a:pt x="53635" y="33955"/>
                    <a:pt x="62265" y="30241"/>
                  </a:cubicBezTo>
                  <a:lnTo>
                    <a:pt x="61322" y="23783"/>
                  </a:lnTo>
                  <a:cubicBezTo>
                    <a:pt x="61922" y="27355"/>
                    <a:pt x="69066" y="25002"/>
                    <a:pt x="69618" y="30393"/>
                  </a:cubicBezTo>
                  <a:cubicBezTo>
                    <a:pt x="70561" y="25716"/>
                    <a:pt x="74609" y="22544"/>
                    <a:pt x="75771" y="17763"/>
                  </a:cubicBezTo>
                  <a:lnTo>
                    <a:pt x="69504" y="23659"/>
                  </a:lnTo>
                  <a:cubicBezTo>
                    <a:pt x="69056" y="16506"/>
                    <a:pt x="74600" y="12248"/>
                    <a:pt x="78581" y="12600"/>
                  </a:cubicBezTo>
                  <a:cubicBezTo>
                    <a:pt x="80029" y="6095"/>
                    <a:pt x="77305" y="6400"/>
                    <a:pt x="73495" y="8438"/>
                  </a:cubicBezTo>
                  <a:cubicBezTo>
                    <a:pt x="69866" y="10581"/>
                    <a:pt x="65265" y="14524"/>
                    <a:pt x="62798" y="14667"/>
                  </a:cubicBezTo>
                  <a:cubicBezTo>
                    <a:pt x="61274" y="34651"/>
                    <a:pt x="45272" y="25650"/>
                    <a:pt x="41005" y="43566"/>
                  </a:cubicBezTo>
                  <a:cubicBezTo>
                    <a:pt x="38824" y="54615"/>
                    <a:pt x="45558" y="44490"/>
                    <a:pt x="47539" y="4626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5" name="任意多边形: 形状 565"/>
            <p:cNvSpPr/>
            <p:nvPr>
              <p:custDataLst>
                <p:tags r:id="rId36"/>
              </p:custDataLst>
            </p:nvPr>
          </p:nvSpPr>
          <p:spPr>
            <a:xfrm>
              <a:off x="8263099" y="839222"/>
              <a:ext cx="9525" cy="9525"/>
            </a:xfrm>
            <a:custGeom>
              <a:gdLst>
                <a:gd name="connsiteX0" fmla="*/ 7182 w 9525"/>
                <a:gd name="connsiteY0" fmla="*/ 9944 h 9525"/>
                <a:gd name="connsiteX1" fmla="*/ 7382 w 9525"/>
                <a:gd name="connsiteY1" fmla="*/ 7144 h 9525"/>
                <a:gd name="connsiteX2" fmla="*/ 7182 w 9525"/>
                <a:gd name="connsiteY2" fmla="*/ 99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82" y="9944"/>
                  </a:moveTo>
                  <a:cubicBezTo>
                    <a:pt x="7402" y="8858"/>
                    <a:pt x="7449" y="7925"/>
                    <a:pt x="7382" y="7144"/>
                  </a:cubicBezTo>
                  <a:cubicBezTo>
                    <a:pt x="7173" y="8049"/>
                    <a:pt x="7087" y="8963"/>
                    <a:pt x="7182" y="9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6" name="任意多边形: 形状 566"/>
            <p:cNvSpPr/>
            <p:nvPr>
              <p:custDataLst>
                <p:tags r:id="rId37"/>
              </p:custDataLst>
            </p:nvPr>
          </p:nvSpPr>
          <p:spPr>
            <a:xfrm>
              <a:off x="8222599" y="1110075"/>
              <a:ext cx="9525" cy="19050"/>
            </a:xfrm>
            <a:custGeom>
              <a:gdLst>
                <a:gd name="connsiteX0" fmla="*/ 7144 w 9525"/>
                <a:gd name="connsiteY0" fmla="*/ 7144 h 19050"/>
                <a:gd name="connsiteX1" fmla="*/ 8744 w 9525"/>
                <a:gd name="connsiteY1" fmla="*/ 11849 h 19050"/>
                <a:gd name="connsiteX2" fmla="*/ 7144 w 9525"/>
                <a:gd name="connsiteY2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7144" y="7144"/>
                  </a:moveTo>
                  <a:cubicBezTo>
                    <a:pt x="7496" y="8420"/>
                    <a:pt x="7830" y="9954"/>
                    <a:pt x="8744" y="11849"/>
                  </a:cubicBezTo>
                  <a:cubicBezTo>
                    <a:pt x="10487" y="13059"/>
                    <a:pt x="8639" y="10830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7" name="任意多边形: 形状 567"/>
            <p:cNvSpPr/>
            <p:nvPr>
              <p:custDataLst>
                <p:tags r:id="rId38"/>
              </p:custDataLst>
            </p:nvPr>
          </p:nvSpPr>
          <p:spPr>
            <a:xfrm>
              <a:off x="8272291" y="821421"/>
              <a:ext cx="9525" cy="9525"/>
            </a:xfrm>
            <a:custGeom>
              <a:gdLst>
                <a:gd name="connsiteX0" fmla="*/ 7229 w 9525"/>
                <a:gd name="connsiteY0" fmla="*/ 7152 h 9525"/>
                <a:gd name="connsiteX1" fmla="*/ 7153 w 9525"/>
                <a:gd name="connsiteY1" fmla="*/ 7152 h 9525"/>
                <a:gd name="connsiteX2" fmla="*/ 7144 w 9525"/>
                <a:gd name="connsiteY2" fmla="*/ 7295 h 9525"/>
                <a:gd name="connsiteX3" fmla="*/ 7229 w 9525"/>
                <a:gd name="connsiteY3" fmla="*/ 715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229" y="7152"/>
                  </a:moveTo>
                  <a:cubicBezTo>
                    <a:pt x="7229" y="7152"/>
                    <a:pt x="7201" y="7133"/>
                    <a:pt x="7153" y="7152"/>
                  </a:cubicBezTo>
                  <a:cubicBezTo>
                    <a:pt x="7153" y="7152"/>
                    <a:pt x="7153" y="7228"/>
                    <a:pt x="7144" y="7295"/>
                  </a:cubicBezTo>
                  <a:cubicBezTo>
                    <a:pt x="7172" y="7238"/>
                    <a:pt x="7229" y="7152"/>
                    <a:pt x="7229" y="715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8" name="任意多边形: 形状 568"/>
            <p:cNvSpPr/>
            <p:nvPr>
              <p:custDataLst>
                <p:tags r:id="rId39"/>
              </p:custDataLst>
            </p:nvPr>
          </p:nvSpPr>
          <p:spPr>
            <a:xfrm>
              <a:off x="8264547" y="807846"/>
              <a:ext cx="9525" cy="9525"/>
            </a:xfrm>
            <a:custGeom>
              <a:gdLst>
                <a:gd name="connsiteX0" fmla="*/ 10154 w 9525"/>
                <a:gd name="connsiteY0" fmla="*/ 7144 h 9525"/>
                <a:gd name="connsiteX1" fmla="*/ 7144 w 9525"/>
                <a:gd name="connsiteY1" fmla="*/ 10916 h 9525"/>
                <a:gd name="connsiteX2" fmla="*/ 9468 w 9525"/>
                <a:gd name="connsiteY2" fmla="*/ 11497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10154" y="7144"/>
                  </a:moveTo>
                  <a:lnTo>
                    <a:pt x="7144" y="10916"/>
                  </a:lnTo>
                  <a:lnTo>
                    <a:pt x="9468" y="114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9" name="任意多边形: 形状 569"/>
            <p:cNvSpPr/>
            <p:nvPr>
              <p:custDataLst>
                <p:tags r:id="rId40"/>
              </p:custDataLst>
            </p:nvPr>
          </p:nvSpPr>
          <p:spPr>
            <a:xfrm>
              <a:off x="8235048" y="1158261"/>
              <a:ext cx="9525" cy="9525"/>
            </a:xfrm>
            <a:custGeom>
              <a:gdLst>
                <a:gd name="connsiteX0" fmla="*/ 7144 w 9525"/>
                <a:gd name="connsiteY0" fmla="*/ 8173 h 9525"/>
                <a:gd name="connsiteX1" fmla="*/ 9449 w 9525"/>
                <a:gd name="connsiteY1" fmla="*/ 7154 h 9525"/>
                <a:gd name="connsiteX2" fmla="*/ 7144 w 9525"/>
                <a:gd name="connsiteY2" fmla="*/ 8173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8173"/>
                  </a:moveTo>
                  <a:lnTo>
                    <a:pt x="9449" y="7154"/>
                  </a:lnTo>
                  <a:cubicBezTo>
                    <a:pt x="8544" y="7097"/>
                    <a:pt x="7715" y="7268"/>
                    <a:pt x="7144" y="8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0" name="任意多边形: 形状 570"/>
            <p:cNvSpPr/>
            <p:nvPr>
              <p:custDataLst>
                <p:tags r:id="rId41"/>
              </p:custDataLst>
            </p:nvPr>
          </p:nvSpPr>
          <p:spPr>
            <a:xfrm>
              <a:off x="8312610" y="1269037"/>
              <a:ext cx="9525" cy="9525"/>
            </a:xfrm>
            <a:custGeom>
              <a:gdLst>
                <a:gd name="connsiteX0" fmla="*/ 9287 w 9525"/>
                <a:gd name="connsiteY0" fmla="*/ 9268 h 9525"/>
                <a:gd name="connsiteX1" fmla="*/ 7144 w 9525"/>
                <a:gd name="connsiteY1" fmla="*/ 7144 h 9525"/>
                <a:gd name="connsiteX2" fmla="*/ 9287 w 9525"/>
                <a:gd name="connsiteY2" fmla="*/ 9268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9287" y="9268"/>
                  </a:moveTo>
                  <a:lnTo>
                    <a:pt x="7144" y="7144"/>
                  </a:lnTo>
                  <a:cubicBezTo>
                    <a:pt x="7572" y="8087"/>
                    <a:pt x="8411" y="8753"/>
                    <a:pt x="9287" y="92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1" name="任意多边形: 形状 571"/>
            <p:cNvSpPr/>
            <p:nvPr>
              <p:custDataLst>
                <p:tags r:id="rId42"/>
              </p:custDataLst>
            </p:nvPr>
          </p:nvSpPr>
          <p:spPr>
            <a:xfrm>
              <a:off x="8221951" y="1120323"/>
              <a:ext cx="447675" cy="247650"/>
            </a:xfrm>
            <a:custGeom>
              <a:gdLst>
                <a:gd name="connsiteX0" fmla="*/ 406994 w 447675"/>
                <a:gd name="connsiteY0" fmla="*/ 241079 h 247650"/>
                <a:gd name="connsiteX1" fmla="*/ 431692 w 447675"/>
                <a:gd name="connsiteY1" fmla="*/ 227801 h 247650"/>
                <a:gd name="connsiteX2" fmla="*/ 431749 w 447675"/>
                <a:gd name="connsiteY2" fmla="*/ 230411 h 247650"/>
                <a:gd name="connsiteX3" fmla="*/ 438674 w 447675"/>
                <a:gd name="connsiteY3" fmla="*/ 218485 h 247650"/>
                <a:gd name="connsiteX4" fmla="*/ 437055 w 447675"/>
                <a:gd name="connsiteY4" fmla="*/ 221181 h 247650"/>
                <a:gd name="connsiteX5" fmla="*/ 419757 w 447675"/>
                <a:gd name="connsiteY5" fmla="*/ 219600 h 247650"/>
                <a:gd name="connsiteX6" fmla="*/ 408413 w 447675"/>
                <a:gd name="connsiteY6" fmla="*/ 228182 h 247650"/>
                <a:gd name="connsiteX7" fmla="*/ 396850 w 447675"/>
                <a:gd name="connsiteY7" fmla="*/ 232906 h 247650"/>
                <a:gd name="connsiteX8" fmla="*/ 394021 w 447675"/>
                <a:gd name="connsiteY8" fmla="*/ 229115 h 247650"/>
                <a:gd name="connsiteX9" fmla="*/ 376114 w 447675"/>
                <a:gd name="connsiteY9" fmla="*/ 239488 h 247650"/>
                <a:gd name="connsiteX10" fmla="*/ 358864 w 447675"/>
                <a:gd name="connsiteY10" fmla="*/ 234268 h 247650"/>
                <a:gd name="connsiteX11" fmla="*/ 334013 w 447675"/>
                <a:gd name="connsiteY11" fmla="*/ 233944 h 247650"/>
                <a:gd name="connsiteX12" fmla="*/ 302895 w 447675"/>
                <a:gd name="connsiteY12" fmla="*/ 235697 h 247650"/>
                <a:gd name="connsiteX13" fmla="*/ 295827 w 447675"/>
                <a:gd name="connsiteY13" fmla="*/ 228753 h 247650"/>
                <a:gd name="connsiteX14" fmla="*/ 278482 w 447675"/>
                <a:gd name="connsiteY14" fmla="*/ 229591 h 247650"/>
                <a:gd name="connsiteX15" fmla="*/ 261357 w 447675"/>
                <a:gd name="connsiteY15" fmla="*/ 231592 h 247650"/>
                <a:gd name="connsiteX16" fmla="*/ 244621 w 447675"/>
                <a:gd name="connsiteY16" fmla="*/ 224838 h 247650"/>
                <a:gd name="connsiteX17" fmla="*/ 249060 w 447675"/>
                <a:gd name="connsiteY17" fmla="*/ 224057 h 247650"/>
                <a:gd name="connsiteX18" fmla="*/ 233839 w 447675"/>
                <a:gd name="connsiteY18" fmla="*/ 219047 h 247650"/>
                <a:gd name="connsiteX19" fmla="*/ 221409 w 447675"/>
                <a:gd name="connsiteY19" fmla="*/ 222562 h 247650"/>
                <a:gd name="connsiteX20" fmla="*/ 207778 w 447675"/>
                <a:gd name="connsiteY20" fmla="*/ 207389 h 247650"/>
                <a:gd name="connsiteX21" fmla="*/ 189709 w 447675"/>
                <a:gd name="connsiteY21" fmla="*/ 206389 h 247650"/>
                <a:gd name="connsiteX22" fmla="*/ 192576 w 447675"/>
                <a:gd name="connsiteY22" fmla="*/ 212408 h 247650"/>
                <a:gd name="connsiteX23" fmla="*/ 177946 w 447675"/>
                <a:gd name="connsiteY23" fmla="*/ 207608 h 247650"/>
                <a:gd name="connsiteX24" fmla="*/ 163278 w 447675"/>
                <a:gd name="connsiteY24" fmla="*/ 204112 h 247650"/>
                <a:gd name="connsiteX25" fmla="*/ 167945 w 447675"/>
                <a:gd name="connsiteY25" fmla="*/ 199845 h 247650"/>
                <a:gd name="connsiteX26" fmla="*/ 192157 w 447675"/>
                <a:gd name="connsiteY26" fmla="*/ 202950 h 247650"/>
                <a:gd name="connsiteX27" fmla="*/ 151933 w 447675"/>
                <a:gd name="connsiteY27" fmla="*/ 184748 h 247650"/>
                <a:gd name="connsiteX28" fmla="*/ 152352 w 447675"/>
                <a:gd name="connsiteY28" fmla="*/ 180109 h 247650"/>
                <a:gd name="connsiteX29" fmla="*/ 122806 w 447675"/>
                <a:gd name="connsiteY29" fmla="*/ 163555 h 247650"/>
                <a:gd name="connsiteX30" fmla="*/ 127121 w 447675"/>
                <a:gd name="connsiteY30" fmla="*/ 162031 h 247650"/>
                <a:gd name="connsiteX31" fmla="*/ 113281 w 447675"/>
                <a:gd name="connsiteY31" fmla="*/ 152163 h 247650"/>
                <a:gd name="connsiteX32" fmla="*/ 97365 w 447675"/>
                <a:gd name="connsiteY32" fmla="*/ 137351 h 247650"/>
                <a:gd name="connsiteX33" fmla="*/ 94898 w 447675"/>
                <a:gd name="connsiteY33" fmla="*/ 141295 h 247650"/>
                <a:gd name="connsiteX34" fmla="*/ 74686 w 447675"/>
                <a:gd name="connsiteY34" fmla="*/ 116358 h 247650"/>
                <a:gd name="connsiteX35" fmla="*/ 54540 w 447675"/>
                <a:gd name="connsiteY35" fmla="*/ 106328 h 247650"/>
                <a:gd name="connsiteX36" fmla="*/ 57855 w 447675"/>
                <a:gd name="connsiteY36" fmla="*/ 101118 h 247650"/>
                <a:gd name="connsiteX37" fmla="*/ 79448 w 447675"/>
                <a:gd name="connsiteY37" fmla="*/ 114072 h 247650"/>
                <a:gd name="connsiteX38" fmla="*/ 57569 w 447675"/>
                <a:gd name="connsiteY38" fmla="*/ 92108 h 247650"/>
                <a:gd name="connsiteX39" fmla="*/ 63275 w 447675"/>
                <a:gd name="connsiteY39" fmla="*/ 91774 h 247650"/>
                <a:gd name="connsiteX40" fmla="*/ 53111 w 447675"/>
                <a:gd name="connsiteY40" fmla="*/ 84916 h 247650"/>
                <a:gd name="connsiteX41" fmla="*/ 45520 w 447675"/>
                <a:gd name="connsiteY41" fmla="*/ 75629 h 247650"/>
                <a:gd name="connsiteX42" fmla="*/ 49149 w 447675"/>
                <a:gd name="connsiteY42" fmla="*/ 74896 h 247650"/>
                <a:gd name="connsiteX43" fmla="*/ 39662 w 447675"/>
                <a:gd name="connsiteY43" fmla="*/ 57675 h 247650"/>
                <a:gd name="connsiteX44" fmla="*/ 32023 w 447675"/>
                <a:gd name="connsiteY44" fmla="*/ 39158 h 247650"/>
                <a:gd name="connsiteX45" fmla="*/ 27975 w 447675"/>
                <a:gd name="connsiteY45" fmla="*/ 30347 h 247650"/>
                <a:gd name="connsiteX46" fmla="*/ 24336 w 447675"/>
                <a:gd name="connsiteY46" fmla="*/ 21794 h 247650"/>
                <a:gd name="connsiteX47" fmla="*/ 15192 w 447675"/>
                <a:gd name="connsiteY47" fmla="*/ 7183 h 247650"/>
                <a:gd name="connsiteX48" fmla="*/ 7144 w 447675"/>
                <a:gd name="connsiteY48" fmla="*/ 19813 h 247650"/>
                <a:gd name="connsiteX49" fmla="*/ 17269 w 447675"/>
                <a:gd name="connsiteY49" fmla="*/ 32833 h 247650"/>
                <a:gd name="connsiteX50" fmla="*/ 27613 w 447675"/>
                <a:gd name="connsiteY50" fmla="*/ 42920 h 247650"/>
                <a:gd name="connsiteX51" fmla="*/ 22574 w 447675"/>
                <a:gd name="connsiteY51" fmla="*/ 45111 h 247650"/>
                <a:gd name="connsiteX52" fmla="*/ 33766 w 447675"/>
                <a:gd name="connsiteY52" fmla="*/ 47750 h 247650"/>
                <a:gd name="connsiteX53" fmla="*/ 38586 w 447675"/>
                <a:gd name="connsiteY53" fmla="*/ 61570 h 247650"/>
                <a:gd name="connsiteX54" fmla="*/ 26070 w 447675"/>
                <a:gd name="connsiteY54" fmla="*/ 61313 h 247650"/>
                <a:gd name="connsiteX55" fmla="*/ 32137 w 447675"/>
                <a:gd name="connsiteY55" fmla="*/ 66952 h 247650"/>
                <a:gd name="connsiteX56" fmla="*/ 29670 w 447675"/>
                <a:gd name="connsiteY56" fmla="*/ 70943 h 247650"/>
                <a:gd name="connsiteX57" fmla="*/ 48892 w 447675"/>
                <a:gd name="connsiteY57" fmla="*/ 100747 h 247650"/>
                <a:gd name="connsiteX58" fmla="*/ 46806 w 447675"/>
                <a:gd name="connsiteY58" fmla="*/ 97099 h 247650"/>
                <a:gd name="connsiteX59" fmla="*/ 44958 w 447675"/>
                <a:gd name="connsiteY59" fmla="*/ 93298 h 247650"/>
                <a:gd name="connsiteX60" fmla="*/ 52892 w 447675"/>
                <a:gd name="connsiteY60" fmla="*/ 98089 h 247650"/>
                <a:gd name="connsiteX61" fmla="*/ 56702 w 447675"/>
                <a:gd name="connsiteY61" fmla="*/ 112929 h 247650"/>
                <a:gd name="connsiteX62" fmla="*/ 74981 w 447675"/>
                <a:gd name="connsiteY62" fmla="*/ 122911 h 247650"/>
                <a:gd name="connsiteX63" fmla="*/ 79829 w 447675"/>
                <a:gd name="connsiteY63" fmla="*/ 140723 h 247650"/>
                <a:gd name="connsiteX64" fmla="*/ 96803 w 447675"/>
                <a:gd name="connsiteY64" fmla="*/ 150153 h 247650"/>
                <a:gd name="connsiteX65" fmla="*/ 103365 w 447675"/>
                <a:gd name="connsiteY65" fmla="*/ 159668 h 247650"/>
                <a:gd name="connsiteX66" fmla="*/ 99984 w 447675"/>
                <a:gd name="connsiteY66" fmla="*/ 158001 h 247650"/>
                <a:gd name="connsiteX67" fmla="*/ 103375 w 447675"/>
                <a:gd name="connsiteY67" fmla="*/ 161402 h 247650"/>
                <a:gd name="connsiteX68" fmla="*/ 101860 w 447675"/>
                <a:gd name="connsiteY68" fmla="*/ 161821 h 247650"/>
                <a:gd name="connsiteX69" fmla="*/ 110023 w 447675"/>
                <a:gd name="connsiteY69" fmla="*/ 167517 h 247650"/>
                <a:gd name="connsiteX70" fmla="*/ 104480 w 447675"/>
                <a:gd name="connsiteY70" fmla="*/ 165460 h 247650"/>
                <a:gd name="connsiteX71" fmla="*/ 129731 w 447675"/>
                <a:gd name="connsiteY71" fmla="*/ 181195 h 247650"/>
                <a:gd name="connsiteX72" fmla="*/ 144923 w 447675"/>
                <a:gd name="connsiteY72" fmla="*/ 180671 h 247650"/>
                <a:gd name="connsiteX73" fmla="*/ 151000 w 447675"/>
                <a:gd name="connsiteY73" fmla="*/ 192377 h 247650"/>
                <a:gd name="connsiteX74" fmla="*/ 167002 w 447675"/>
                <a:gd name="connsiteY74" fmla="*/ 200369 h 247650"/>
                <a:gd name="connsiteX75" fmla="*/ 156181 w 447675"/>
                <a:gd name="connsiteY75" fmla="*/ 201969 h 247650"/>
                <a:gd name="connsiteX76" fmla="*/ 182223 w 447675"/>
                <a:gd name="connsiteY76" fmla="*/ 211923 h 247650"/>
                <a:gd name="connsiteX77" fmla="*/ 182432 w 447675"/>
                <a:gd name="connsiteY77" fmla="*/ 216647 h 247650"/>
                <a:gd name="connsiteX78" fmla="*/ 195177 w 447675"/>
                <a:gd name="connsiteY78" fmla="*/ 220743 h 247650"/>
                <a:gd name="connsiteX79" fmla="*/ 196291 w 447675"/>
                <a:gd name="connsiteY79" fmla="*/ 217028 h 247650"/>
                <a:gd name="connsiteX80" fmla="*/ 219218 w 447675"/>
                <a:gd name="connsiteY80" fmla="*/ 231630 h 247650"/>
                <a:gd name="connsiteX81" fmla="*/ 230696 w 447675"/>
                <a:gd name="connsiteY81" fmla="*/ 228058 h 247650"/>
                <a:gd name="connsiteX82" fmla="*/ 250269 w 447675"/>
                <a:gd name="connsiteY82" fmla="*/ 236373 h 247650"/>
                <a:gd name="connsiteX83" fmla="*/ 270586 w 447675"/>
                <a:gd name="connsiteY83" fmla="*/ 233011 h 247650"/>
                <a:gd name="connsiteX84" fmla="*/ 281388 w 447675"/>
                <a:gd name="connsiteY84" fmla="*/ 238097 h 247650"/>
                <a:gd name="connsiteX85" fmla="*/ 275901 w 447675"/>
                <a:gd name="connsiteY85" fmla="*/ 239945 h 247650"/>
                <a:gd name="connsiteX86" fmla="*/ 295142 w 447675"/>
                <a:gd name="connsiteY86" fmla="*/ 241221 h 247650"/>
                <a:gd name="connsiteX87" fmla="*/ 304914 w 447675"/>
                <a:gd name="connsiteY87" fmla="*/ 247956 h 247650"/>
                <a:gd name="connsiteX88" fmla="*/ 332270 w 447675"/>
                <a:gd name="connsiteY88" fmla="*/ 247670 h 247650"/>
                <a:gd name="connsiteX89" fmla="*/ 351777 w 447675"/>
                <a:gd name="connsiteY89" fmla="*/ 242498 h 247650"/>
                <a:gd name="connsiteX90" fmla="*/ 339814 w 447675"/>
                <a:gd name="connsiteY90" fmla="*/ 241707 h 247650"/>
                <a:gd name="connsiteX91" fmla="*/ 323974 w 447675"/>
                <a:gd name="connsiteY91" fmla="*/ 240097 h 247650"/>
                <a:gd name="connsiteX92" fmla="*/ 328841 w 447675"/>
                <a:gd name="connsiteY92" fmla="*/ 235897 h 247650"/>
                <a:gd name="connsiteX93" fmla="*/ 342529 w 447675"/>
                <a:gd name="connsiteY93" fmla="*/ 238069 h 247650"/>
                <a:gd name="connsiteX94" fmla="*/ 356311 w 447675"/>
                <a:gd name="connsiteY94" fmla="*/ 237811 h 247650"/>
                <a:gd name="connsiteX95" fmla="*/ 355359 w 447675"/>
                <a:gd name="connsiteY95" fmla="*/ 246184 h 247650"/>
                <a:gd name="connsiteX96" fmla="*/ 369627 w 447675"/>
                <a:gd name="connsiteY96" fmla="*/ 247432 h 247650"/>
                <a:gd name="connsiteX97" fmla="*/ 382676 w 447675"/>
                <a:gd name="connsiteY97" fmla="*/ 243184 h 247650"/>
                <a:gd name="connsiteX98" fmla="*/ 406994 w 447675"/>
                <a:gd name="connsiteY98" fmla="*/ 241079 h 247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</a:cxnLst>
              <a:rect l="l" t="t" r="r" b="b"/>
              <a:pathLst>
                <a:path w="447675" h="247650">
                  <a:moveTo>
                    <a:pt x="406994" y="241079"/>
                  </a:moveTo>
                  <a:cubicBezTo>
                    <a:pt x="415519" y="238259"/>
                    <a:pt x="426501" y="233173"/>
                    <a:pt x="431692" y="227801"/>
                  </a:cubicBezTo>
                  <a:lnTo>
                    <a:pt x="431749" y="230411"/>
                  </a:lnTo>
                  <a:cubicBezTo>
                    <a:pt x="436083" y="228134"/>
                    <a:pt x="449294" y="220219"/>
                    <a:pt x="438674" y="218485"/>
                  </a:cubicBezTo>
                  <a:lnTo>
                    <a:pt x="437055" y="221181"/>
                  </a:lnTo>
                  <a:cubicBezTo>
                    <a:pt x="427511" y="227524"/>
                    <a:pt x="428225" y="219104"/>
                    <a:pt x="419757" y="219600"/>
                  </a:cubicBezTo>
                  <a:cubicBezTo>
                    <a:pt x="415023" y="221409"/>
                    <a:pt x="411766" y="225124"/>
                    <a:pt x="408413" y="228182"/>
                  </a:cubicBezTo>
                  <a:cubicBezTo>
                    <a:pt x="405022" y="230973"/>
                    <a:pt x="401574" y="233344"/>
                    <a:pt x="396850" y="232906"/>
                  </a:cubicBezTo>
                  <a:cubicBezTo>
                    <a:pt x="392925" y="233820"/>
                    <a:pt x="393163" y="231182"/>
                    <a:pt x="394021" y="229115"/>
                  </a:cubicBezTo>
                  <a:cubicBezTo>
                    <a:pt x="384972" y="229782"/>
                    <a:pt x="382362" y="237611"/>
                    <a:pt x="376114" y="239488"/>
                  </a:cubicBezTo>
                  <a:cubicBezTo>
                    <a:pt x="373837" y="230020"/>
                    <a:pt x="367132" y="231658"/>
                    <a:pt x="358864" y="234268"/>
                  </a:cubicBezTo>
                  <a:cubicBezTo>
                    <a:pt x="350653" y="236754"/>
                    <a:pt x="340652" y="240821"/>
                    <a:pt x="334013" y="233944"/>
                  </a:cubicBezTo>
                  <a:cubicBezTo>
                    <a:pt x="325422" y="234897"/>
                    <a:pt x="314144" y="233154"/>
                    <a:pt x="302895" y="235697"/>
                  </a:cubicBezTo>
                  <a:cubicBezTo>
                    <a:pt x="309172" y="231830"/>
                    <a:pt x="292760" y="233744"/>
                    <a:pt x="295827" y="228753"/>
                  </a:cubicBezTo>
                  <a:cubicBezTo>
                    <a:pt x="293580" y="234049"/>
                    <a:pt x="285912" y="231611"/>
                    <a:pt x="278482" y="229591"/>
                  </a:cubicBezTo>
                  <a:cubicBezTo>
                    <a:pt x="270958" y="227915"/>
                    <a:pt x="264014" y="224753"/>
                    <a:pt x="261357" y="231592"/>
                  </a:cubicBezTo>
                  <a:cubicBezTo>
                    <a:pt x="247812" y="224029"/>
                    <a:pt x="260490" y="232335"/>
                    <a:pt x="244621" y="224838"/>
                  </a:cubicBezTo>
                  <a:cubicBezTo>
                    <a:pt x="245107" y="223333"/>
                    <a:pt x="247879" y="224048"/>
                    <a:pt x="249060" y="224057"/>
                  </a:cubicBezTo>
                  <a:cubicBezTo>
                    <a:pt x="243345" y="219657"/>
                    <a:pt x="237125" y="227239"/>
                    <a:pt x="233839" y="219047"/>
                  </a:cubicBezTo>
                  <a:cubicBezTo>
                    <a:pt x="221294" y="213323"/>
                    <a:pt x="230467" y="221838"/>
                    <a:pt x="221409" y="222562"/>
                  </a:cubicBezTo>
                  <a:cubicBezTo>
                    <a:pt x="208369" y="215914"/>
                    <a:pt x="212760" y="215837"/>
                    <a:pt x="207778" y="207389"/>
                  </a:cubicBezTo>
                  <a:cubicBezTo>
                    <a:pt x="203959" y="212989"/>
                    <a:pt x="197568" y="206331"/>
                    <a:pt x="189709" y="206389"/>
                  </a:cubicBezTo>
                  <a:cubicBezTo>
                    <a:pt x="191138" y="207436"/>
                    <a:pt x="199520" y="212942"/>
                    <a:pt x="192576" y="212408"/>
                  </a:cubicBezTo>
                  <a:cubicBezTo>
                    <a:pt x="185137" y="208236"/>
                    <a:pt x="181594" y="207751"/>
                    <a:pt x="177946" y="207608"/>
                  </a:cubicBezTo>
                  <a:cubicBezTo>
                    <a:pt x="174241" y="207579"/>
                    <a:pt x="170640" y="207598"/>
                    <a:pt x="163278" y="204112"/>
                  </a:cubicBezTo>
                  <a:cubicBezTo>
                    <a:pt x="160030" y="193501"/>
                    <a:pt x="177079" y="212246"/>
                    <a:pt x="167945" y="199845"/>
                  </a:cubicBezTo>
                  <a:cubicBezTo>
                    <a:pt x="178060" y="202407"/>
                    <a:pt x="185118" y="205284"/>
                    <a:pt x="192157" y="202950"/>
                  </a:cubicBezTo>
                  <a:cubicBezTo>
                    <a:pt x="180118" y="197416"/>
                    <a:pt x="166164" y="189663"/>
                    <a:pt x="151933" y="184748"/>
                  </a:cubicBezTo>
                  <a:cubicBezTo>
                    <a:pt x="145580" y="179718"/>
                    <a:pt x="157372" y="183967"/>
                    <a:pt x="152352" y="180109"/>
                  </a:cubicBezTo>
                  <a:cubicBezTo>
                    <a:pt x="142685" y="169222"/>
                    <a:pt x="130169" y="173061"/>
                    <a:pt x="122806" y="163555"/>
                  </a:cubicBezTo>
                  <a:lnTo>
                    <a:pt x="127121" y="162031"/>
                  </a:lnTo>
                  <a:cubicBezTo>
                    <a:pt x="122568" y="162116"/>
                    <a:pt x="118253" y="157297"/>
                    <a:pt x="113281" y="152163"/>
                  </a:cubicBezTo>
                  <a:cubicBezTo>
                    <a:pt x="108442" y="146857"/>
                    <a:pt x="102946" y="141199"/>
                    <a:pt x="97365" y="137351"/>
                  </a:cubicBezTo>
                  <a:cubicBezTo>
                    <a:pt x="97136" y="139971"/>
                    <a:pt x="96984" y="141723"/>
                    <a:pt x="94898" y="141295"/>
                  </a:cubicBezTo>
                  <a:cubicBezTo>
                    <a:pt x="101994" y="134808"/>
                    <a:pt x="78562" y="130808"/>
                    <a:pt x="74686" y="116358"/>
                  </a:cubicBezTo>
                  <a:cubicBezTo>
                    <a:pt x="70676" y="121121"/>
                    <a:pt x="60103" y="112720"/>
                    <a:pt x="54540" y="106328"/>
                  </a:cubicBezTo>
                  <a:cubicBezTo>
                    <a:pt x="54121" y="102976"/>
                    <a:pt x="56540" y="102023"/>
                    <a:pt x="57855" y="101118"/>
                  </a:cubicBezTo>
                  <a:cubicBezTo>
                    <a:pt x="63141" y="114082"/>
                    <a:pt x="70952" y="107662"/>
                    <a:pt x="79448" y="114072"/>
                  </a:cubicBezTo>
                  <a:cubicBezTo>
                    <a:pt x="71657" y="109176"/>
                    <a:pt x="65780" y="95641"/>
                    <a:pt x="57569" y="92108"/>
                  </a:cubicBezTo>
                  <a:lnTo>
                    <a:pt x="63275" y="91774"/>
                  </a:lnTo>
                  <a:cubicBezTo>
                    <a:pt x="59874" y="86850"/>
                    <a:pt x="56378" y="86050"/>
                    <a:pt x="53111" y="84916"/>
                  </a:cubicBezTo>
                  <a:cubicBezTo>
                    <a:pt x="49844" y="83802"/>
                    <a:pt x="46882" y="82287"/>
                    <a:pt x="45520" y="75629"/>
                  </a:cubicBezTo>
                  <a:lnTo>
                    <a:pt x="49149" y="74896"/>
                  </a:lnTo>
                  <a:cubicBezTo>
                    <a:pt x="45844" y="69467"/>
                    <a:pt x="42329" y="63818"/>
                    <a:pt x="39662" y="57675"/>
                  </a:cubicBezTo>
                  <a:cubicBezTo>
                    <a:pt x="37109" y="51493"/>
                    <a:pt x="34538" y="45245"/>
                    <a:pt x="32023" y="39158"/>
                  </a:cubicBezTo>
                  <a:cubicBezTo>
                    <a:pt x="30718" y="36148"/>
                    <a:pt x="29375" y="33195"/>
                    <a:pt x="27975" y="30347"/>
                  </a:cubicBezTo>
                  <a:cubicBezTo>
                    <a:pt x="26727" y="27433"/>
                    <a:pt x="25641" y="24518"/>
                    <a:pt x="24336" y="21794"/>
                  </a:cubicBezTo>
                  <a:cubicBezTo>
                    <a:pt x="21774" y="16317"/>
                    <a:pt x="18812" y="11364"/>
                    <a:pt x="15192" y="7183"/>
                  </a:cubicBezTo>
                  <a:cubicBezTo>
                    <a:pt x="11792" y="6373"/>
                    <a:pt x="9011" y="18460"/>
                    <a:pt x="7144" y="19813"/>
                  </a:cubicBezTo>
                  <a:cubicBezTo>
                    <a:pt x="10478" y="25328"/>
                    <a:pt x="13954" y="29300"/>
                    <a:pt x="17269" y="32833"/>
                  </a:cubicBezTo>
                  <a:cubicBezTo>
                    <a:pt x="20784" y="36291"/>
                    <a:pt x="24470" y="39196"/>
                    <a:pt x="27613" y="42920"/>
                  </a:cubicBezTo>
                  <a:lnTo>
                    <a:pt x="22574" y="45111"/>
                  </a:lnTo>
                  <a:cubicBezTo>
                    <a:pt x="26946" y="45521"/>
                    <a:pt x="33814" y="54665"/>
                    <a:pt x="33766" y="47750"/>
                  </a:cubicBezTo>
                  <a:cubicBezTo>
                    <a:pt x="39576" y="53284"/>
                    <a:pt x="31937" y="55160"/>
                    <a:pt x="38586" y="61570"/>
                  </a:cubicBezTo>
                  <a:cubicBezTo>
                    <a:pt x="33185" y="63694"/>
                    <a:pt x="30366" y="59180"/>
                    <a:pt x="26070" y="61313"/>
                  </a:cubicBezTo>
                  <a:cubicBezTo>
                    <a:pt x="26070" y="61313"/>
                    <a:pt x="31956" y="67066"/>
                    <a:pt x="32137" y="66952"/>
                  </a:cubicBezTo>
                  <a:cubicBezTo>
                    <a:pt x="28889" y="65904"/>
                    <a:pt x="32871" y="71905"/>
                    <a:pt x="29670" y="70943"/>
                  </a:cubicBezTo>
                  <a:cubicBezTo>
                    <a:pt x="43377" y="79735"/>
                    <a:pt x="37548" y="90003"/>
                    <a:pt x="48892" y="100747"/>
                  </a:cubicBezTo>
                  <a:cubicBezTo>
                    <a:pt x="48892" y="100747"/>
                    <a:pt x="47844" y="98918"/>
                    <a:pt x="46806" y="97099"/>
                  </a:cubicBezTo>
                  <a:cubicBezTo>
                    <a:pt x="45749" y="95289"/>
                    <a:pt x="44958" y="93298"/>
                    <a:pt x="44958" y="93298"/>
                  </a:cubicBezTo>
                  <a:cubicBezTo>
                    <a:pt x="47568" y="91650"/>
                    <a:pt x="49882" y="95813"/>
                    <a:pt x="52892" y="98089"/>
                  </a:cubicBezTo>
                  <a:cubicBezTo>
                    <a:pt x="51654" y="103919"/>
                    <a:pt x="53626" y="105538"/>
                    <a:pt x="56702" y="112929"/>
                  </a:cubicBezTo>
                  <a:cubicBezTo>
                    <a:pt x="62884" y="116644"/>
                    <a:pt x="69028" y="116406"/>
                    <a:pt x="74981" y="122911"/>
                  </a:cubicBezTo>
                  <a:cubicBezTo>
                    <a:pt x="69085" y="125416"/>
                    <a:pt x="82439" y="135999"/>
                    <a:pt x="79829" y="140723"/>
                  </a:cubicBezTo>
                  <a:cubicBezTo>
                    <a:pt x="85439" y="138113"/>
                    <a:pt x="93135" y="152096"/>
                    <a:pt x="96803" y="150153"/>
                  </a:cubicBezTo>
                  <a:cubicBezTo>
                    <a:pt x="101184" y="152467"/>
                    <a:pt x="105527" y="157316"/>
                    <a:pt x="103365" y="159668"/>
                  </a:cubicBezTo>
                  <a:cubicBezTo>
                    <a:pt x="102727" y="159335"/>
                    <a:pt x="101270" y="158821"/>
                    <a:pt x="99984" y="158001"/>
                  </a:cubicBezTo>
                  <a:lnTo>
                    <a:pt x="103375" y="161402"/>
                  </a:lnTo>
                  <a:cubicBezTo>
                    <a:pt x="102575" y="161611"/>
                    <a:pt x="102356" y="162107"/>
                    <a:pt x="101860" y="161821"/>
                  </a:cubicBezTo>
                  <a:cubicBezTo>
                    <a:pt x="104956" y="164821"/>
                    <a:pt x="107880" y="161535"/>
                    <a:pt x="110023" y="167517"/>
                  </a:cubicBezTo>
                  <a:cubicBezTo>
                    <a:pt x="108956" y="168708"/>
                    <a:pt x="106709" y="166669"/>
                    <a:pt x="104480" y="165460"/>
                  </a:cubicBezTo>
                  <a:cubicBezTo>
                    <a:pt x="112214" y="174356"/>
                    <a:pt x="125568" y="171194"/>
                    <a:pt x="129731" y="181195"/>
                  </a:cubicBezTo>
                  <a:cubicBezTo>
                    <a:pt x="132959" y="180052"/>
                    <a:pt x="143523" y="187634"/>
                    <a:pt x="144923" y="180671"/>
                  </a:cubicBezTo>
                  <a:cubicBezTo>
                    <a:pt x="146437" y="184548"/>
                    <a:pt x="142323" y="188234"/>
                    <a:pt x="151000" y="192377"/>
                  </a:cubicBezTo>
                  <a:cubicBezTo>
                    <a:pt x="158534" y="190634"/>
                    <a:pt x="159029" y="199597"/>
                    <a:pt x="167002" y="200369"/>
                  </a:cubicBezTo>
                  <a:cubicBezTo>
                    <a:pt x="155924" y="200264"/>
                    <a:pt x="166221" y="201731"/>
                    <a:pt x="156181" y="201969"/>
                  </a:cubicBezTo>
                  <a:cubicBezTo>
                    <a:pt x="160782" y="207217"/>
                    <a:pt x="172403" y="206522"/>
                    <a:pt x="182223" y="211923"/>
                  </a:cubicBezTo>
                  <a:cubicBezTo>
                    <a:pt x="182699" y="213570"/>
                    <a:pt x="181937" y="214990"/>
                    <a:pt x="182432" y="216647"/>
                  </a:cubicBezTo>
                  <a:cubicBezTo>
                    <a:pt x="187147" y="216809"/>
                    <a:pt x="193338" y="214875"/>
                    <a:pt x="195177" y="220743"/>
                  </a:cubicBezTo>
                  <a:lnTo>
                    <a:pt x="196291" y="217028"/>
                  </a:lnTo>
                  <a:cubicBezTo>
                    <a:pt x="202263" y="222514"/>
                    <a:pt x="212874" y="224781"/>
                    <a:pt x="219218" y="231630"/>
                  </a:cubicBezTo>
                  <a:lnTo>
                    <a:pt x="230696" y="228058"/>
                  </a:lnTo>
                  <a:cubicBezTo>
                    <a:pt x="235401" y="234211"/>
                    <a:pt x="242878" y="236068"/>
                    <a:pt x="250269" y="236373"/>
                  </a:cubicBezTo>
                  <a:cubicBezTo>
                    <a:pt x="257689" y="236640"/>
                    <a:pt x="265090" y="235030"/>
                    <a:pt x="270586" y="233011"/>
                  </a:cubicBezTo>
                  <a:cubicBezTo>
                    <a:pt x="275025" y="234306"/>
                    <a:pt x="281683" y="236440"/>
                    <a:pt x="281388" y="238097"/>
                  </a:cubicBezTo>
                  <a:cubicBezTo>
                    <a:pt x="280226" y="238497"/>
                    <a:pt x="278206" y="239326"/>
                    <a:pt x="275901" y="239945"/>
                  </a:cubicBezTo>
                  <a:cubicBezTo>
                    <a:pt x="282616" y="241259"/>
                    <a:pt x="290465" y="246670"/>
                    <a:pt x="295142" y="241221"/>
                  </a:cubicBezTo>
                  <a:cubicBezTo>
                    <a:pt x="302324" y="240459"/>
                    <a:pt x="299733" y="246155"/>
                    <a:pt x="304914" y="247956"/>
                  </a:cubicBezTo>
                  <a:cubicBezTo>
                    <a:pt x="312553" y="244088"/>
                    <a:pt x="322888" y="246174"/>
                    <a:pt x="332270" y="247670"/>
                  </a:cubicBezTo>
                  <a:cubicBezTo>
                    <a:pt x="341605" y="249508"/>
                    <a:pt x="349844" y="249022"/>
                    <a:pt x="351777" y="242498"/>
                  </a:cubicBezTo>
                  <a:cubicBezTo>
                    <a:pt x="348882" y="242574"/>
                    <a:pt x="344653" y="242298"/>
                    <a:pt x="339814" y="241707"/>
                  </a:cubicBezTo>
                  <a:cubicBezTo>
                    <a:pt x="334966" y="240878"/>
                    <a:pt x="329498" y="240088"/>
                    <a:pt x="323974" y="240097"/>
                  </a:cubicBezTo>
                  <a:cubicBezTo>
                    <a:pt x="326955" y="238659"/>
                    <a:pt x="324803" y="235983"/>
                    <a:pt x="328841" y="235897"/>
                  </a:cubicBezTo>
                  <a:cubicBezTo>
                    <a:pt x="334289" y="235811"/>
                    <a:pt x="338385" y="237297"/>
                    <a:pt x="342529" y="238069"/>
                  </a:cubicBezTo>
                  <a:cubicBezTo>
                    <a:pt x="346672" y="238716"/>
                    <a:pt x="350872" y="239174"/>
                    <a:pt x="356311" y="237811"/>
                  </a:cubicBezTo>
                  <a:lnTo>
                    <a:pt x="355359" y="246184"/>
                  </a:lnTo>
                  <a:cubicBezTo>
                    <a:pt x="360264" y="248041"/>
                    <a:pt x="365055" y="248146"/>
                    <a:pt x="369627" y="247432"/>
                  </a:cubicBezTo>
                  <a:cubicBezTo>
                    <a:pt x="374209" y="246822"/>
                    <a:pt x="378552" y="245174"/>
                    <a:pt x="382676" y="243184"/>
                  </a:cubicBezTo>
                  <a:cubicBezTo>
                    <a:pt x="390973" y="239488"/>
                    <a:pt x="398440" y="236373"/>
                    <a:pt x="406994" y="24107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2" name="任意多边形: 形状 572"/>
            <p:cNvSpPr/>
            <p:nvPr>
              <p:custDataLst>
                <p:tags r:id="rId43"/>
              </p:custDataLst>
            </p:nvPr>
          </p:nvSpPr>
          <p:spPr>
            <a:xfrm>
              <a:off x="8478660" y="1351676"/>
              <a:ext cx="19050" cy="19050"/>
            </a:xfrm>
            <a:custGeom>
              <a:gdLst>
                <a:gd name="connsiteX0" fmla="*/ 7144 w 19050"/>
                <a:gd name="connsiteY0" fmla="*/ 7144 h 19050"/>
                <a:gd name="connsiteX1" fmla="*/ 14268 w 19050"/>
                <a:gd name="connsiteY1" fmla="*/ 13164 h 19050"/>
                <a:gd name="connsiteX2" fmla="*/ 14126 w 19050"/>
                <a:gd name="connsiteY2" fmla="*/ 9525 h 19050"/>
                <a:gd name="connsiteX3" fmla="*/ 7144 w 19050"/>
                <a:gd name="connsiteY3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7144" y="7144"/>
                  </a:moveTo>
                  <a:cubicBezTo>
                    <a:pt x="7144" y="7144"/>
                    <a:pt x="14192" y="13402"/>
                    <a:pt x="14268" y="13164"/>
                  </a:cubicBezTo>
                  <a:lnTo>
                    <a:pt x="14126" y="9525"/>
                  </a:lnTo>
                  <a:cubicBezTo>
                    <a:pt x="11554" y="9554"/>
                    <a:pt x="9058" y="8868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3" name="任意多边形: 形状 573"/>
            <p:cNvSpPr/>
            <p:nvPr>
              <p:custDataLst>
                <p:tags r:id="rId44"/>
              </p:custDataLst>
            </p:nvPr>
          </p:nvSpPr>
          <p:spPr>
            <a:xfrm>
              <a:off x="8485594" y="1352812"/>
              <a:ext cx="19050" cy="9525"/>
            </a:xfrm>
            <a:custGeom>
              <a:gdLst>
                <a:gd name="connsiteX0" fmla="*/ 7201 w 19050"/>
                <a:gd name="connsiteY0" fmla="*/ 8380 h 9525"/>
                <a:gd name="connsiteX1" fmla="*/ 12230 w 19050"/>
                <a:gd name="connsiteY1" fmla="*/ 7437 h 9525"/>
                <a:gd name="connsiteX2" fmla="*/ 7144 w 19050"/>
                <a:gd name="connsiteY2" fmla="*/ 7466 h 9525"/>
                <a:gd name="connsiteX3" fmla="*/ 7201 w 19050"/>
                <a:gd name="connsiteY3" fmla="*/ 8380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9525">
                  <a:moveTo>
                    <a:pt x="7201" y="8380"/>
                  </a:moveTo>
                  <a:cubicBezTo>
                    <a:pt x="8925" y="8285"/>
                    <a:pt x="10630" y="7895"/>
                    <a:pt x="12230" y="7437"/>
                  </a:cubicBezTo>
                  <a:cubicBezTo>
                    <a:pt x="10478" y="7094"/>
                    <a:pt x="8753" y="6990"/>
                    <a:pt x="7144" y="7466"/>
                  </a:cubicBezTo>
                  <a:lnTo>
                    <a:pt x="7201" y="838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4" name="任意多边形: 形状 574"/>
            <p:cNvSpPr/>
            <p:nvPr>
              <p:custDataLst>
                <p:tags r:id="rId45"/>
              </p:custDataLst>
            </p:nvPr>
          </p:nvSpPr>
          <p:spPr>
            <a:xfrm>
              <a:off x="8653034" y="1342913"/>
              <a:ext cx="19050" cy="9525"/>
            </a:xfrm>
            <a:custGeom>
              <a:gdLst>
                <a:gd name="connsiteX0" fmla="*/ 7144 w 19050"/>
                <a:gd name="connsiteY0" fmla="*/ 9468 h 9525"/>
                <a:gd name="connsiteX1" fmla="*/ 15669 w 19050"/>
                <a:gd name="connsiteY1" fmla="*/ 7144 h 9525"/>
                <a:gd name="connsiteX2" fmla="*/ 7144 w 19050"/>
                <a:gd name="connsiteY2" fmla="*/ 9468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7144" y="9468"/>
                  </a:moveTo>
                  <a:cubicBezTo>
                    <a:pt x="8944" y="9268"/>
                    <a:pt x="12640" y="9306"/>
                    <a:pt x="15669" y="7144"/>
                  </a:cubicBezTo>
                  <a:cubicBezTo>
                    <a:pt x="13240" y="7172"/>
                    <a:pt x="8525" y="7725"/>
                    <a:pt x="7144" y="94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5" name="任意多边形: 形状 575"/>
            <p:cNvSpPr/>
            <p:nvPr>
              <p:custDataLst>
                <p:tags r:id="rId46"/>
              </p:custDataLst>
            </p:nvPr>
          </p:nvSpPr>
          <p:spPr>
            <a:xfrm>
              <a:off x="8656853" y="1340256"/>
              <a:ext cx="9525" cy="9525"/>
            </a:xfrm>
            <a:custGeom>
              <a:gdLst>
                <a:gd name="connsiteX0" fmla="*/ 11649 w 9525"/>
                <a:gd name="connsiteY0" fmla="*/ 7144 h 9525"/>
                <a:gd name="connsiteX1" fmla="*/ 7430 w 9525"/>
                <a:gd name="connsiteY1" fmla="*/ 7153 h 9525"/>
                <a:gd name="connsiteX2" fmla="*/ 7144 w 9525"/>
                <a:gd name="connsiteY2" fmla="*/ 8220 h 9525"/>
                <a:gd name="connsiteX3" fmla="*/ 9420 w 9525"/>
                <a:gd name="connsiteY3" fmla="*/ 7772 h 9525"/>
                <a:gd name="connsiteX4" fmla="*/ 11649 w 9525"/>
                <a:gd name="connsiteY4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5" h="9525">
                  <a:moveTo>
                    <a:pt x="11649" y="7144"/>
                  </a:moveTo>
                  <a:cubicBezTo>
                    <a:pt x="11649" y="7144"/>
                    <a:pt x="7458" y="7258"/>
                    <a:pt x="7430" y="7153"/>
                  </a:cubicBezTo>
                  <a:lnTo>
                    <a:pt x="7144" y="8220"/>
                  </a:lnTo>
                  <a:cubicBezTo>
                    <a:pt x="7144" y="8220"/>
                    <a:pt x="8296" y="8049"/>
                    <a:pt x="9420" y="7772"/>
                  </a:cubicBezTo>
                  <a:cubicBezTo>
                    <a:pt x="10535" y="7458"/>
                    <a:pt x="11649" y="7144"/>
                    <a:pt x="11649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6" name="任意多边形: 形状 576"/>
            <p:cNvSpPr/>
            <p:nvPr>
              <p:custDataLst>
                <p:tags r:id="rId47"/>
              </p:custDataLst>
            </p:nvPr>
          </p:nvSpPr>
          <p:spPr>
            <a:xfrm>
              <a:off x="8661187" y="1154127"/>
              <a:ext cx="200025" cy="190500"/>
            </a:xfrm>
            <a:custGeom>
              <a:gdLst>
                <a:gd name="connsiteX0" fmla="*/ 185576 w 200025"/>
                <a:gd name="connsiteY0" fmla="*/ 48731 h 190500"/>
                <a:gd name="connsiteX1" fmla="*/ 187843 w 200025"/>
                <a:gd name="connsiteY1" fmla="*/ 35272 h 190500"/>
                <a:gd name="connsiteX2" fmla="*/ 197368 w 200025"/>
                <a:gd name="connsiteY2" fmla="*/ 27090 h 190500"/>
                <a:gd name="connsiteX3" fmla="*/ 197406 w 200025"/>
                <a:gd name="connsiteY3" fmla="*/ 7297 h 190500"/>
                <a:gd name="connsiteX4" fmla="*/ 191967 w 200025"/>
                <a:gd name="connsiteY4" fmla="*/ 20423 h 190500"/>
                <a:gd name="connsiteX5" fmla="*/ 184299 w 200025"/>
                <a:gd name="connsiteY5" fmla="*/ 33577 h 190500"/>
                <a:gd name="connsiteX6" fmla="*/ 175993 w 200025"/>
                <a:gd name="connsiteY6" fmla="*/ 47274 h 190500"/>
                <a:gd name="connsiteX7" fmla="*/ 166126 w 200025"/>
                <a:gd name="connsiteY7" fmla="*/ 60552 h 190500"/>
                <a:gd name="connsiteX8" fmla="*/ 156162 w 200025"/>
                <a:gd name="connsiteY8" fmla="*/ 74106 h 190500"/>
                <a:gd name="connsiteX9" fmla="*/ 145313 w 200025"/>
                <a:gd name="connsiteY9" fmla="*/ 87012 h 190500"/>
                <a:gd name="connsiteX10" fmla="*/ 134941 w 200025"/>
                <a:gd name="connsiteY10" fmla="*/ 100138 h 190500"/>
                <a:gd name="connsiteX11" fmla="*/ 124511 w 200025"/>
                <a:gd name="connsiteY11" fmla="*/ 112768 h 190500"/>
                <a:gd name="connsiteX12" fmla="*/ 127187 w 200025"/>
                <a:gd name="connsiteY12" fmla="*/ 105634 h 190500"/>
                <a:gd name="connsiteX13" fmla="*/ 108375 w 200025"/>
                <a:gd name="connsiteY13" fmla="*/ 122731 h 190500"/>
                <a:gd name="connsiteX14" fmla="*/ 93745 w 200025"/>
                <a:gd name="connsiteY14" fmla="*/ 140628 h 190500"/>
                <a:gd name="connsiteX15" fmla="*/ 91640 w 200025"/>
                <a:gd name="connsiteY15" fmla="*/ 133456 h 190500"/>
                <a:gd name="connsiteX16" fmla="*/ 81315 w 200025"/>
                <a:gd name="connsiteY16" fmla="*/ 144419 h 190500"/>
                <a:gd name="connsiteX17" fmla="*/ 68066 w 200025"/>
                <a:gd name="connsiteY17" fmla="*/ 151668 h 190500"/>
                <a:gd name="connsiteX18" fmla="*/ 70380 w 200025"/>
                <a:gd name="connsiteY18" fmla="*/ 153630 h 190500"/>
                <a:gd name="connsiteX19" fmla="*/ 63960 w 200025"/>
                <a:gd name="connsiteY19" fmla="*/ 155992 h 190500"/>
                <a:gd name="connsiteX20" fmla="*/ 65551 w 200025"/>
                <a:gd name="connsiteY20" fmla="*/ 156526 h 190500"/>
                <a:gd name="connsiteX21" fmla="*/ 48606 w 200025"/>
                <a:gd name="connsiteY21" fmla="*/ 165746 h 190500"/>
                <a:gd name="connsiteX22" fmla="*/ 53045 w 200025"/>
                <a:gd name="connsiteY22" fmla="*/ 161888 h 190500"/>
                <a:gd name="connsiteX23" fmla="*/ 40748 w 200025"/>
                <a:gd name="connsiteY23" fmla="*/ 170537 h 190500"/>
                <a:gd name="connsiteX24" fmla="*/ 39624 w 200025"/>
                <a:gd name="connsiteY24" fmla="*/ 166441 h 190500"/>
                <a:gd name="connsiteX25" fmla="*/ 21136 w 200025"/>
                <a:gd name="connsiteY25" fmla="*/ 174509 h 190500"/>
                <a:gd name="connsiteX26" fmla="*/ 7487 w 200025"/>
                <a:gd name="connsiteY26" fmla="*/ 185748 h 190500"/>
                <a:gd name="connsiteX27" fmla="*/ 7144 w 200025"/>
                <a:gd name="connsiteY27" fmla="*/ 190635 h 190500"/>
                <a:gd name="connsiteX28" fmla="*/ 35166 w 200025"/>
                <a:gd name="connsiteY28" fmla="*/ 176328 h 190500"/>
                <a:gd name="connsiteX29" fmla="*/ 32499 w 200025"/>
                <a:gd name="connsiteY29" fmla="*/ 177423 h 190500"/>
                <a:gd name="connsiteX30" fmla="*/ 49263 w 200025"/>
                <a:gd name="connsiteY30" fmla="*/ 167203 h 190500"/>
                <a:gd name="connsiteX31" fmla="*/ 41453 w 200025"/>
                <a:gd name="connsiteY31" fmla="*/ 177957 h 190500"/>
                <a:gd name="connsiteX32" fmla="*/ 58388 w 200025"/>
                <a:gd name="connsiteY32" fmla="*/ 171128 h 190500"/>
                <a:gd name="connsiteX33" fmla="*/ 72419 w 200025"/>
                <a:gd name="connsiteY33" fmla="*/ 166927 h 190500"/>
                <a:gd name="connsiteX34" fmla="*/ 71590 w 200025"/>
                <a:gd name="connsiteY34" fmla="*/ 167794 h 190500"/>
                <a:gd name="connsiteX35" fmla="*/ 79229 w 200025"/>
                <a:gd name="connsiteY35" fmla="*/ 161002 h 190500"/>
                <a:gd name="connsiteX36" fmla="*/ 71790 w 200025"/>
                <a:gd name="connsiteY36" fmla="*/ 162107 h 190500"/>
                <a:gd name="connsiteX37" fmla="*/ 73628 w 200025"/>
                <a:gd name="connsiteY37" fmla="*/ 152430 h 190500"/>
                <a:gd name="connsiteX38" fmla="*/ 83363 w 200025"/>
                <a:gd name="connsiteY38" fmla="*/ 146591 h 190500"/>
                <a:gd name="connsiteX39" fmla="*/ 80115 w 200025"/>
                <a:gd name="connsiteY39" fmla="*/ 155611 h 190500"/>
                <a:gd name="connsiteX40" fmla="*/ 85058 w 200025"/>
                <a:gd name="connsiteY40" fmla="*/ 149306 h 190500"/>
                <a:gd name="connsiteX41" fmla="*/ 97469 w 200025"/>
                <a:gd name="connsiteY41" fmla="*/ 149420 h 190500"/>
                <a:gd name="connsiteX42" fmla="*/ 94726 w 200025"/>
                <a:gd name="connsiteY42" fmla="*/ 143114 h 190500"/>
                <a:gd name="connsiteX43" fmla="*/ 116072 w 200025"/>
                <a:gd name="connsiteY43" fmla="*/ 131256 h 190500"/>
                <a:gd name="connsiteX44" fmla="*/ 136179 w 200025"/>
                <a:gd name="connsiteY44" fmla="*/ 108758 h 190500"/>
                <a:gd name="connsiteX45" fmla="*/ 132740 w 200025"/>
                <a:gd name="connsiteY45" fmla="*/ 116978 h 190500"/>
                <a:gd name="connsiteX46" fmla="*/ 137436 w 200025"/>
                <a:gd name="connsiteY46" fmla="*/ 106748 h 190500"/>
                <a:gd name="connsiteX47" fmla="*/ 161725 w 200025"/>
                <a:gd name="connsiteY47" fmla="*/ 83926 h 190500"/>
                <a:gd name="connsiteX48" fmla="*/ 157401 w 200025"/>
                <a:gd name="connsiteY48" fmla="*/ 83917 h 190500"/>
                <a:gd name="connsiteX49" fmla="*/ 179489 w 200025"/>
                <a:gd name="connsiteY49" fmla="*/ 57018 h 190500"/>
                <a:gd name="connsiteX50" fmla="*/ 179241 w 200025"/>
                <a:gd name="connsiteY50" fmla="*/ 57209 h 190500"/>
                <a:gd name="connsiteX51" fmla="*/ 182699 w 200025"/>
                <a:gd name="connsiteY51" fmla="*/ 39301 h 190500"/>
                <a:gd name="connsiteX52" fmla="*/ 185576 w 200025"/>
                <a:gd name="connsiteY52" fmla="*/ 48731 h 190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200025" h="190500">
                  <a:moveTo>
                    <a:pt x="185576" y="48731"/>
                  </a:moveTo>
                  <a:lnTo>
                    <a:pt x="187843" y="35272"/>
                  </a:lnTo>
                  <a:cubicBezTo>
                    <a:pt x="191186" y="34691"/>
                    <a:pt x="195901" y="21004"/>
                    <a:pt x="197368" y="27090"/>
                  </a:cubicBezTo>
                  <a:cubicBezTo>
                    <a:pt x="195834" y="17727"/>
                    <a:pt x="207683" y="5640"/>
                    <a:pt x="197406" y="7297"/>
                  </a:cubicBezTo>
                  <a:cubicBezTo>
                    <a:pt x="195777" y="11527"/>
                    <a:pt x="193948" y="15918"/>
                    <a:pt x="191967" y="20423"/>
                  </a:cubicBezTo>
                  <a:cubicBezTo>
                    <a:pt x="189595" y="24719"/>
                    <a:pt x="186976" y="29091"/>
                    <a:pt x="184299" y="33577"/>
                  </a:cubicBezTo>
                  <a:cubicBezTo>
                    <a:pt x="181594" y="38044"/>
                    <a:pt x="178813" y="42626"/>
                    <a:pt x="175993" y="47274"/>
                  </a:cubicBezTo>
                  <a:cubicBezTo>
                    <a:pt x="172860" y="51713"/>
                    <a:pt x="169421" y="56056"/>
                    <a:pt x="166126" y="60552"/>
                  </a:cubicBezTo>
                  <a:cubicBezTo>
                    <a:pt x="162820" y="65048"/>
                    <a:pt x="159496" y="69572"/>
                    <a:pt x="156162" y="74106"/>
                  </a:cubicBezTo>
                  <a:cubicBezTo>
                    <a:pt x="152467" y="78344"/>
                    <a:pt x="148838" y="82640"/>
                    <a:pt x="145313" y="87012"/>
                  </a:cubicBezTo>
                  <a:cubicBezTo>
                    <a:pt x="141713" y="91298"/>
                    <a:pt x="138551" y="95985"/>
                    <a:pt x="134941" y="100138"/>
                  </a:cubicBezTo>
                  <a:cubicBezTo>
                    <a:pt x="131293" y="104262"/>
                    <a:pt x="127806" y="108462"/>
                    <a:pt x="124511" y="112768"/>
                  </a:cubicBezTo>
                  <a:lnTo>
                    <a:pt x="127187" y="105634"/>
                  </a:lnTo>
                  <a:cubicBezTo>
                    <a:pt x="121253" y="115378"/>
                    <a:pt x="114824" y="119692"/>
                    <a:pt x="108375" y="122731"/>
                  </a:cubicBezTo>
                  <a:cubicBezTo>
                    <a:pt x="102098" y="126103"/>
                    <a:pt x="97003" y="129675"/>
                    <a:pt x="93745" y="140628"/>
                  </a:cubicBezTo>
                  <a:lnTo>
                    <a:pt x="91640" y="133456"/>
                  </a:lnTo>
                  <a:cubicBezTo>
                    <a:pt x="87182" y="135790"/>
                    <a:pt x="84553" y="140390"/>
                    <a:pt x="81315" y="144419"/>
                  </a:cubicBezTo>
                  <a:cubicBezTo>
                    <a:pt x="78143" y="148506"/>
                    <a:pt x="74428" y="152135"/>
                    <a:pt x="68066" y="151668"/>
                  </a:cubicBezTo>
                  <a:lnTo>
                    <a:pt x="70380" y="153630"/>
                  </a:lnTo>
                  <a:cubicBezTo>
                    <a:pt x="67980" y="155087"/>
                    <a:pt x="66399" y="154544"/>
                    <a:pt x="63960" y="155992"/>
                  </a:cubicBezTo>
                  <a:lnTo>
                    <a:pt x="65551" y="156526"/>
                  </a:lnTo>
                  <a:cubicBezTo>
                    <a:pt x="60674" y="162984"/>
                    <a:pt x="55969" y="164155"/>
                    <a:pt x="48606" y="165746"/>
                  </a:cubicBezTo>
                  <a:cubicBezTo>
                    <a:pt x="47177" y="163955"/>
                    <a:pt x="51273" y="163412"/>
                    <a:pt x="53045" y="161888"/>
                  </a:cubicBezTo>
                  <a:cubicBezTo>
                    <a:pt x="49025" y="161298"/>
                    <a:pt x="45949" y="168060"/>
                    <a:pt x="40748" y="170537"/>
                  </a:cubicBezTo>
                  <a:cubicBezTo>
                    <a:pt x="35909" y="170689"/>
                    <a:pt x="39491" y="167575"/>
                    <a:pt x="39624" y="166441"/>
                  </a:cubicBezTo>
                  <a:cubicBezTo>
                    <a:pt x="32728" y="171804"/>
                    <a:pt x="26394" y="172766"/>
                    <a:pt x="21136" y="174509"/>
                  </a:cubicBezTo>
                  <a:cubicBezTo>
                    <a:pt x="15859" y="176281"/>
                    <a:pt x="11573" y="178671"/>
                    <a:pt x="7487" y="185748"/>
                  </a:cubicBezTo>
                  <a:cubicBezTo>
                    <a:pt x="6953" y="187968"/>
                    <a:pt x="12840" y="187568"/>
                    <a:pt x="7144" y="190635"/>
                  </a:cubicBezTo>
                  <a:cubicBezTo>
                    <a:pt x="19040" y="189692"/>
                    <a:pt x="26632" y="182691"/>
                    <a:pt x="35166" y="176328"/>
                  </a:cubicBezTo>
                  <a:cubicBezTo>
                    <a:pt x="35195" y="176395"/>
                    <a:pt x="32499" y="177423"/>
                    <a:pt x="32499" y="177423"/>
                  </a:cubicBezTo>
                  <a:cubicBezTo>
                    <a:pt x="36014" y="164831"/>
                    <a:pt x="39100" y="176890"/>
                    <a:pt x="49263" y="167203"/>
                  </a:cubicBezTo>
                  <a:cubicBezTo>
                    <a:pt x="47920" y="172432"/>
                    <a:pt x="42643" y="174909"/>
                    <a:pt x="41453" y="177957"/>
                  </a:cubicBezTo>
                  <a:cubicBezTo>
                    <a:pt x="50054" y="178128"/>
                    <a:pt x="54540" y="174328"/>
                    <a:pt x="58388" y="171128"/>
                  </a:cubicBezTo>
                  <a:cubicBezTo>
                    <a:pt x="62265" y="167898"/>
                    <a:pt x="65646" y="165441"/>
                    <a:pt x="72419" y="166927"/>
                  </a:cubicBezTo>
                  <a:lnTo>
                    <a:pt x="71590" y="167794"/>
                  </a:lnTo>
                  <a:cubicBezTo>
                    <a:pt x="74057" y="167451"/>
                    <a:pt x="76695" y="163631"/>
                    <a:pt x="79229" y="161002"/>
                  </a:cubicBezTo>
                  <a:cubicBezTo>
                    <a:pt x="77572" y="160498"/>
                    <a:pt x="74257" y="161726"/>
                    <a:pt x="71790" y="162107"/>
                  </a:cubicBezTo>
                  <a:cubicBezTo>
                    <a:pt x="74352" y="159431"/>
                    <a:pt x="73619" y="154659"/>
                    <a:pt x="73628" y="152430"/>
                  </a:cubicBezTo>
                  <a:cubicBezTo>
                    <a:pt x="79296" y="154249"/>
                    <a:pt x="76905" y="147877"/>
                    <a:pt x="83363" y="146591"/>
                  </a:cubicBezTo>
                  <a:cubicBezTo>
                    <a:pt x="87506" y="148944"/>
                    <a:pt x="80972" y="152497"/>
                    <a:pt x="80115" y="155611"/>
                  </a:cubicBezTo>
                  <a:lnTo>
                    <a:pt x="85058" y="149306"/>
                  </a:lnTo>
                  <a:cubicBezTo>
                    <a:pt x="90745" y="145448"/>
                    <a:pt x="93459" y="149696"/>
                    <a:pt x="97469" y="149420"/>
                  </a:cubicBezTo>
                  <a:cubicBezTo>
                    <a:pt x="100413" y="143267"/>
                    <a:pt x="93450" y="149620"/>
                    <a:pt x="94726" y="143114"/>
                  </a:cubicBezTo>
                  <a:cubicBezTo>
                    <a:pt x="99117" y="143038"/>
                    <a:pt x="107566" y="137885"/>
                    <a:pt x="116072" y="131256"/>
                  </a:cubicBezTo>
                  <a:cubicBezTo>
                    <a:pt x="124530" y="124560"/>
                    <a:pt x="131893" y="115082"/>
                    <a:pt x="136179" y="108758"/>
                  </a:cubicBezTo>
                  <a:cubicBezTo>
                    <a:pt x="132769" y="112663"/>
                    <a:pt x="137874" y="113215"/>
                    <a:pt x="132740" y="116978"/>
                  </a:cubicBezTo>
                  <a:cubicBezTo>
                    <a:pt x="135084" y="116140"/>
                    <a:pt x="139637" y="109063"/>
                    <a:pt x="137436" y="106748"/>
                  </a:cubicBezTo>
                  <a:cubicBezTo>
                    <a:pt x="143161" y="97804"/>
                    <a:pt x="152762" y="89089"/>
                    <a:pt x="161725" y="83926"/>
                  </a:cubicBezTo>
                  <a:lnTo>
                    <a:pt x="157401" y="83917"/>
                  </a:lnTo>
                  <a:cubicBezTo>
                    <a:pt x="159058" y="74868"/>
                    <a:pt x="173107" y="70315"/>
                    <a:pt x="179489" y="57018"/>
                  </a:cubicBezTo>
                  <a:lnTo>
                    <a:pt x="179241" y="57209"/>
                  </a:lnTo>
                  <a:cubicBezTo>
                    <a:pt x="181623" y="53179"/>
                    <a:pt x="177098" y="45493"/>
                    <a:pt x="182699" y="39301"/>
                  </a:cubicBezTo>
                  <a:cubicBezTo>
                    <a:pt x="184737" y="43331"/>
                    <a:pt x="182118" y="47026"/>
                    <a:pt x="185576" y="4873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7" name="任意多边形: 形状 577"/>
            <p:cNvSpPr/>
            <p:nvPr>
              <p:custDataLst>
                <p:tags r:id="rId48"/>
              </p:custDataLst>
            </p:nvPr>
          </p:nvSpPr>
          <p:spPr>
            <a:xfrm>
              <a:off x="8853904" y="1142022"/>
              <a:ext cx="19050" cy="19050"/>
            </a:xfrm>
            <a:custGeom>
              <a:gdLst>
                <a:gd name="connsiteX0" fmla="*/ 10442 w 19050"/>
                <a:gd name="connsiteY0" fmla="*/ 13516 h 19050"/>
                <a:gd name="connsiteX1" fmla="*/ 12462 w 19050"/>
                <a:gd name="connsiteY1" fmla="*/ 19545 h 19050"/>
                <a:gd name="connsiteX2" fmla="*/ 10004 w 19050"/>
                <a:gd name="connsiteY2" fmla="*/ 7144 h 19050"/>
                <a:gd name="connsiteX3" fmla="*/ 7766 w 19050"/>
                <a:gd name="connsiteY3" fmla="*/ 15316 h 19050"/>
                <a:gd name="connsiteX4" fmla="*/ 10442 w 19050"/>
                <a:gd name="connsiteY4" fmla="*/ 13516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19050">
                  <a:moveTo>
                    <a:pt x="10442" y="13516"/>
                  </a:moveTo>
                  <a:lnTo>
                    <a:pt x="12462" y="19545"/>
                  </a:lnTo>
                  <a:cubicBezTo>
                    <a:pt x="15595" y="15326"/>
                    <a:pt x="13138" y="7296"/>
                    <a:pt x="10004" y="7144"/>
                  </a:cubicBezTo>
                  <a:cubicBezTo>
                    <a:pt x="9394" y="10563"/>
                    <a:pt x="5699" y="13697"/>
                    <a:pt x="7766" y="15316"/>
                  </a:cubicBezTo>
                  <a:cubicBezTo>
                    <a:pt x="8585" y="15088"/>
                    <a:pt x="10004" y="15821"/>
                    <a:pt x="10442" y="135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05" name="任意多边形: 形状 578"/>
            <p:cNvSpPr/>
            <p:nvPr>
              <p:custDataLst>
                <p:tags r:id="rId49"/>
              </p:custDataLst>
            </p:nvPr>
          </p:nvSpPr>
          <p:spPr>
            <a:xfrm>
              <a:off x="8859729" y="1010443"/>
              <a:ext cx="38100" cy="142875"/>
            </a:xfrm>
            <a:custGeom>
              <a:gdLst>
                <a:gd name="connsiteX0" fmla="*/ 30353 w 38100"/>
                <a:gd name="connsiteY0" fmla="*/ 55112 h 142875"/>
                <a:gd name="connsiteX1" fmla="*/ 26762 w 38100"/>
                <a:gd name="connsiteY1" fmla="*/ 52473 h 142875"/>
                <a:gd name="connsiteX2" fmla="*/ 14856 w 38100"/>
                <a:gd name="connsiteY2" fmla="*/ 102613 h 142875"/>
                <a:gd name="connsiteX3" fmla="*/ 15980 w 38100"/>
                <a:gd name="connsiteY3" fmla="*/ 120110 h 142875"/>
                <a:gd name="connsiteX4" fmla="*/ 10446 w 38100"/>
                <a:gd name="connsiteY4" fmla="*/ 122111 h 142875"/>
                <a:gd name="connsiteX5" fmla="*/ 10789 w 38100"/>
                <a:gd name="connsiteY5" fmla="*/ 136779 h 142875"/>
                <a:gd name="connsiteX6" fmla="*/ 11465 w 38100"/>
                <a:gd name="connsiteY6" fmla="*/ 128559 h 142875"/>
                <a:gd name="connsiteX7" fmla="*/ 13627 w 38100"/>
                <a:gd name="connsiteY7" fmla="*/ 130092 h 142875"/>
                <a:gd name="connsiteX8" fmla="*/ 15904 w 38100"/>
                <a:gd name="connsiteY8" fmla="*/ 121291 h 142875"/>
                <a:gd name="connsiteX9" fmla="*/ 17876 w 38100"/>
                <a:gd name="connsiteY9" fmla="*/ 125111 h 142875"/>
                <a:gd name="connsiteX10" fmla="*/ 19342 w 38100"/>
                <a:gd name="connsiteY10" fmla="*/ 100574 h 142875"/>
                <a:gd name="connsiteX11" fmla="*/ 25467 w 38100"/>
                <a:gd name="connsiteY11" fmla="*/ 102489 h 142875"/>
                <a:gd name="connsiteX12" fmla="*/ 33554 w 38100"/>
                <a:gd name="connsiteY12" fmla="*/ 79372 h 142875"/>
                <a:gd name="connsiteX13" fmla="*/ 31239 w 38100"/>
                <a:gd name="connsiteY13" fmla="*/ 80572 h 142875"/>
                <a:gd name="connsiteX14" fmla="*/ 25877 w 38100"/>
                <a:gd name="connsiteY14" fmla="*/ 82105 h 142875"/>
                <a:gd name="connsiteX15" fmla="*/ 34249 w 38100"/>
                <a:gd name="connsiteY15" fmla="*/ 75409 h 142875"/>
                <a:gd name="connsiteX16" fmla="*/ 37078 w 38100"/>
                <a:gd name="connsiteY16" fmla="*/ 29937 h 142875"/>
                <a:gd name="connsiteX17" fmla="*/ 30001 w 38100"/>
                <a:gd name="connsiteY17" fmla="*/ 19345 h 142875"/>
                <a:gd name="connsiteX18" fmla="*/ 35554 w 38100"/>
                <a:gd name="connsiteY18" fmla="*/ 23050 h 142875"/>
                <a:gd name="connsiteX19" fmla="*/ 37364 w 38100"/>
                <a:gd name="connsiteY19" fmla="*/ 13545 h 142875"/>
                <a:gd name="connsiteX20" fmla="*/ 27201 w 38100"/>
                <a:gd name="connsiteY20" fmla="*/ 7144 h 142875"/>
                <a:gd name="connsiteX21" fmla="*/ 28296 w 38100"/>
                <a:gd name="connsiteY21" fmla="*/ 30842 h 142875"/>
                <a:gd name="connsiteX22" fmla="*/ 30906 w 38100"/>
                <a:gd name="connsiteY22" fmla="*/ 42720 h 142875"/>
                <a:gd name="connsiteX23" fmla="*/ 30353 w 38100"/>
                <a:gd name="connsiteY23" fmla="*/ 55112 h 1428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00" h="142875">
                  <a:moveTo>
                    <a:pt x="30353" y="55112"/>
                  </a:moveTo>
                  <a:cubicBezTo>
                    <a:pt x="29610" y="53150"/>
                    <a:pt x="27886" y="53416"/>
                    <a:pt x="26762" y="52473"/>
                  </a:cubicBezTo>
                  <a:cubicBezTo>
                    <a:pt x="25343" y="72104"/>
                    <a:pt x="19923" y="96022"/>
                    <a:pt x="14856" y="102613"/>
                  </a:cubicBezTo>
                  <a:cubicBezTo>
                    <a:pt x="11618" y="108461"/>
                    <a:pt x="17371" y="111585"/>
                    <a:pt x="15980" y="120110"/>
                  </a:cubicBezTo>
                  <a:lnTo>
                    <a:pt x="10446" y="122111"/>
                  </a:lnTo>
                  <a:cubicBezTo>
                    <a:pt x="11589" y="127406"/>
                    <a:pt x="2226" y="138513"/>
                    <a:pt x="10789" y="136779"/>
                  </a:cubicBezTo>
                  <a:cubicBezTo>
                    <a:pt x="11561" y="136541"/>
                    <a:pt x="8932" y="131702"/>
                    <a:pt x="11465" y="128559"/>
                  </a:cubicBezTo>
                  <a:lnTo>
                    <a:pt x="13627" y="130092"/>
                  </a:lnTo>
                  <a:lnTo>
                    <a:pt x="15904" y="121291"/>
                  </a:lnTo>
                  <a:lnTo>
                    <a:pt x="17876" y="125111"/>
                  </a:lnTo>
                  <a:cubicBezTo>
                    <a:pt x="26239" y="114833"/>
                    <a:pt x="12313" y="113929"/>
                    <a:pt x="19342" y="100574"/>
                  </a:cubicBezTo>
                  <a:lnTo>
                    <a:pt x="25467" y="102489"/>
                  </a:lnTo>
                  <a:cubicBezTo>
                    <a:pt x="28353" y="92669"/>
                    <a:pt x="27496" y="87239"/>
                    <a:pt x="33554" y="79372"/>
                  </a:cubicBezTo>
                  <a:cubicBezTo>
                    <a:pt x="33554" y="79372"/>
                    <a:pt x="30430" y="78610"/>
                    <a:pt x="31239" y="80572"/>
                  </a:cubicBezTo>
                  <a:cubicBezTo>
                    <a:pt x="30487" y="82134"/>
                    <a:pt x="27439" y="83649"/>
                    <a:pt x="25877" y="82105"/>
                  </a:cubicBezTo>
                  <a:cubicBezTo>
                    <a:pt x="24791" y="66313"/>
                    <a:pt x="29001" y="85258"/>
                    <a:pt x="34249" y="75409"/>
                  </a:cubicBezTo>
                  <a:cubicBezTo>
                    <a:pt x="31868" y="61360"/>
                    <a:pt x="32449" y="36890"/>
                    <a:pt x="37078" y="29937"/>
                  </a:cubicBezTo>
                  <a:cubicBezTo>
                    <a:pt x="32916" y="35757"/>
                    <a:pt x="29277" y="26432"/>
                    <a:pt x="30001" y="19345"/>
                  </a:cubicBezTo>
                  <a:cubicBezTo>
                    <a:pt x="32420" y="16135"/>
                    <a:pt x="33697" y="21755"/>
                    <a:pt x="35554" y="23050"/>
                  </a:cubicBezTo>
                  <a:cubicBezTo>
                    <a:pt x="36392" y="19698"/>
                    <a:pt x="38154" y="16954"/>
                    <a:pt x="37364" y="13545"/>
                  </a:cubicBezTo>
                  <a:cubicBezTo>
                    <a:pt x="33601" y="17869"/>
                    <a:pt x="28982" y="14783"/>
                    <a:pt x="27201" y="7144"/>
                  </a:cubicBezTo>
                  <a:cubicBezTo>
                    <a:pt x="24772" y="15545"/>
                    <a:pt x="26334" y="23041"/>
                    <a:pt x="28296" y="30842"/>
                  </a:cubicBezTo>
                  <a:cubicBezTo>
                    <a:pt x="29191" y="34719"/>
                    <a:pt x="30563" y="38700"/>
                    <a:pt x="30906" y="42720"/>
                  </a:cubicBezTo>
                  <a:cubicBezTo>
                    <a:pt x="31220" y="46730"/>
                    <a:pt x="31192" y="50864"/>
                    <a:pt x="30353" y="551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06" name="任意多边形: 形状 579"/>
            <p:cNvSpPr/>
            <p:nvPr>
              <p:custDataLst>
                <p:tags r:id="rId50"/>
              </p:custDataLst>
            </p:nvPr>
          </p:nvSpPr>
          <p:spPr>
            <a:xfrm>
              <a:off x="8878344" y="1049029"/>
              <a:ext cx="9525" cy="19050"/>
            </a:xfrm>
            <a:custGeom>
              <a:gdLst>
                <a:gd name="connsiteX0" fmla="*/ 7147 w 9525"/>
                <a:gd name="connsiteY0" fmla="*/ 10782 h 19050"/>
                <a:gd name="connsiteX1" fmla="*/ 8138 w 9525"/>
                <a:gd name="connsiteY1" fmla="*/ 13887 h 19050"/>
                <a:gd name="connsiteX2" fmla="*/ 9033 w 9525"/>
                <a:gd name="connsiteY2" fmla="*/ 7144 h 19050"/>
                <a:gd name="connsiteX3" fmla="*/ 7147 w 9525"/>
                <a:gd name="connsiteY3" fmla="*/ 10782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19050">
                  <a:moveTo>
                    <a:pt x="7147" y="10782"/>
                  </a:moveTo>
                  <a:cubicBezTo>
                    <a:pt x="7100" y="12525"/>
                    <a:pt x="7547" y="13383"/>
                    <a:pt x="8138" y="13887"/>
                  </a:cubicBezTo>
                  <a:cubicBezTo>
                    <a:pt x="8443" y="11592"/>
                    <a:pt x="8747" y="9287"/>
                    <a:pt x="9033" y="7144"/>
                  </a:cubicBezTo>
                  <a:lnTo>
                    <a:pt x="7147" y="1078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</p:grpSp>
      <p:sp>
        <p:nvSpPr>
          <p:cNvPr id="107" name="Freeform 2298"/>
          <p:cNvSpPr>
            <a:spLocks noEditPoints="1"/>
          </p:cNvSpPr>
          <p:nvPr>
            <p:custDataLst>
              <p:tags r:id="rId51"/>
            </p:custDataLst>
          </p:nvPr>
        </p:nvSpPr>
        <p:spPr bwMode="auto">
          <a:xfrm flipV="1">
            <a:off x="2486025" y="440055"/>
            <a:ext cx="9745980" cy="76200"/>
          </a:xfrm>
          <a:custGeom>
            <a:gdLst>
              <a:gd name="T0" fmla="*/ 342 w 1109"/>
              <a:gd name="T1" fmla="*/ 53 h 61"/>
              <a:gd name="T2" fmla="*/ 519 w 1109"/>
              <a:gd name="T3" fmla="*/ 47 h 61"/>
              <a:gd name="T4" fmla="*/ 634 w 1109"/>
              <a:gd name="T5" fmla="*/ 42 h 61"/>
              <a:gd name="T6" fmla="*/ 722 w 1109"/>
              <a:gd name="T7" fmla="*/ 41 h 61"/>
              <a:gd name="T8" fmla="*/ 708 w 1109"/>
              <a:gd name="T9" fmla="*/ 42 h 61"/>
              <a:gd name="T10" fmla="*/ 671 w 1109"/>
              <a:gd name="T11" fmla="*/ 44 h 61"/>
              <a:gd name="T12" fmla="*/ 843 w 1109"/>
              <a:gd name="T13" fmla="*/ 43 h 61"/>
              <a:gd name="T14" fmla="*/ 900 w 1109"/>
              <a:gd name="T15" fmla="*/ 44 h 61"/>
              <a:gd name="T16" fmla="*/ 1035 w 1109"/>
              <a:gd name="T17" fmla="*/ 36 h 61"/>
              <a:gd name="T18" fmla="*/ 1099 w 1109"/>
              <a:gd name="T19" fmla="*/ 30 h 61"/>
              <a:gd name="T20" fmla="*/ 1109 w 1109"/>
              <a:gd name="T21" fmla="*/ 10 h 61"/>
              <a:gd name="T22" fmla="*/ 1103 w 1109"/>
              <a:gd name="T23" fmla="*/ 7 h 61"/>
              <a:gd name="T24" fmla="*/ 1036 w 1109"/>
              <a:gd name="T25" fmla="*/ 5 h 61"/>
              <a:gd name="T26" fmla="*/ 945 w 1109"/>
              <a:gd name="T27" fmla="*/ 2 h 61"/>
              <a:gd name="T28" fmla="*/ 834 w 1109"/>
              <a:gd name="T29" fmla="*/ 10 h 61"/>
              <a:gd name="T30" fmla="*/ 723 w 1109"/>
              <a:gd name="T31" fmla="*/ 15 h 61"/>
              <a:gd name="T32" fmla="*/ 584 w 1109"/>
              <a:gd name="T33" fmla="*/ 16 h 61"/>
              <a:gd name="T34" fmla="*/ 510 w 1109"/>
              <a:gd name="T35" fmla="*/ 23 h 61"/>
              <a:gd name="T36" fmla="*/ 350 w 1109"/>
              <a:gd name="T37" fmla="*/ 30 h 61"/>
              <a:gd name="T38" fmla="*/ 323 w 1109"/>
              <a:gd name="T39" fmla="*/ 30 h 61"/>
              <a:gd name="T40" fmla="*/ 274 w 1109"/>
              <a:gd name="T41" fmla="*/ 30 h 61"/>
              <a:gd name="T42" fmla="*/ 265 w 1109"/>
              <a:gd name="T43" fmla="*/ 29 h 61"/>
              <a:gd name="T44" fmla="*/ 252 w 1109"/>
              <a:gd name="T45" fmla="*/ 31 h 61"/>
              <a:gd name="T46" fmla="*/ 252 w 1109"/>
              <a:gd name="T47" fmla="*/ 28 h 61"/>
              <a:gd name="T48" fmla="*/ 229 w 1109"/>
              <a:gd name="T49" fmla="*/ 30 h 61"/>
              <a:gd name="T50" fmla="*/ 218 w 1109"/>
              <a:gd name="T51" fmla="*/ 29 h 61"/>
              <a:gd name="T52" fmla="*/ 140 w 1109"/>
              <a:gd name="T53" fmla="*/ 29 h 61"/>
              <a:gd name="T54" fmla="*/ 131 w 1109"/>
              <a:gd name="T55" fmla="*/ 34 h 61"/>
              <a:gd name="T56" fmla="*/ 112 w 1109"/>
              <a:gd name="T57" fmla="*/ 38 h 61"/>
              <a:gd name="T58" fmla="*/ 36 w 1109"/>
              <a:gd name="T59" fmla="*/ 40 h 61"/>
              <a:gd name="T60" fmla="*/ 75 w 1109"/>
              <a:gd name="T61" fmla="*/ 45 h 61"/>
              <a:gd name="T62" fmla="*/ 90 w 1109"/>
              <a:gd name="T63" fmla="*/ 48 h 61"/>
              <a:gd name="T64" fmla="*/ 94 w 1109"/>
              <a:gd name="T65" fmla="*/ 48 h 61"/>
              <a:gd name="T66" fmla="*/ 83 w 1109"/>
              <a:gd name="T67" fmla="*/ 50 h 61"/>
              <a:gd name="T68" fmla="*/ 85 w 1109"/>
              <a:gd name="T69" fmla="*/ 52 h 61"/>
              <a:gd name="T70" fmla="*/ 91 w 1109"/>
              <a:gd name="T71" fmla="*/ 54 h 61"/>
              <a:gd name="T72" fmla="*/ 87 w 1109"/>
              <a:gd name="T73" fmla="*/ 54 h 61"/>
              <a:gd name="T74" fmla="*/ 85 w 1109"/>
              <a:gd name="T75" fmla="*/ 56 h 61"/>
              <a:gd name="T76" fmla="*/ 245 w 1109"/>
              <a:gd name="T77" fmla="*/ 57 h 61"/>
              <a:gd name="T78" fmla="*/ 265 w 1109"/>
              <a:gd name="T79" fmla="*/ 57 h 61"/>
              <a:gd name="T80" fmla="*/ 273 w 1109"/>
              <a:gd name="T81" fmla="*/ 35 h 61"/>
              <a:gd name="T82" fmla="*/ 291 w 1109"/>
              <a:gd name="T83" fmla="*/ 34 h 61"/>
              <a:gd name="T84" fmla="*/ 298 w 1109"/>
              <a:gd name="T85" fmla="*/ 34 h 61"/>
              <a:gd name="T86" fmla="*/ 316 w 1109"/>
              <a:gd name="T87" fmla="*/ 34 h 61"/>
              <a:gd name="T88" fmla="*/ 318 w 1109"/>
              <a:gd name="T89" fmla="*/ 36 h 61"/>
              <a:gd name="T90" fmla="*/ 268 w 1109"/>
              <a:gd name="T91" fmla="*/ 34 h 61"/>
              <a:gd name="T92" fmla="*/ 268 w 1109"/>
              <a:gd name="T93" fmla="*/ 34 h 61"/>
              <a:gd name="T94" fmla="*/ 273 w 1109"/>
              <a:gd name="T95" fmla="*/ 31 h 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1109" h="61">
                <a:moveTo>
                  <a:pt x="269" y="57"/>
                </a:moveTo>
                <a:cubicBezTo>
                  <a:pt x="282" y="51"/>
                  <a:pt x="332" y="57"/>
                  <a:pt x="342" y="53"/>
                </a:cubicBezTo>
                <a:cubicBezTo>
                  <a:pt x="395" y="51"/>
                  <a:pt x="464" y="49"/>
                  <a:pt x="516" y="49"/>
                </a:cubicBezTo>
                <a:cubicBezTo>
                  <a:pt x="517" y="49"/>
                  <a:pt x="517" y="47"/>
                  <a:pt x="519" y="47"/>
                </a:cubicBezTo>
                <a:cubicBezTo>
                  <a:pt x="547" y="46"/>
                  <a:pt x="577" y="49"/>
                  <a:pt x="605" y="46"/>
                </a:cubicBezTo>
                <a:cubicBezTo>
                  <a:pt x="615" y="45"/>
                  <a:pt x="625" y="42"/>
                  <a:pt x="634" y="42"/>
                </a:cubicBezTo>
                <a:cubicBezTo>
                  <a:pt x="670" y="43"/>
                  <a:pt x="701" y="37"/>
                  <a:pt x="733" y="41"/>
                </a:cubicBezTo>
                <a:cubicBezTo>
                  <a:pt x="730" y="41"/>
                  <a:pt x="726" y="42"/>
                  <a:pt x="722" y="41"/>
                </a:cubicBezTo>
                <a:cubicBezTo>
                  <a:pt x="723" y="44"/>
                  <a:pt x="732" y="40"/>
                  <a:pt x="734" y="43"/>
                </a:cubicBezTo>
                <a:cubicBezTo>
                  <a:pt x="728" y="42"/>
                  <a:pt x="712" y="47"/>
                  <a:pt x="708" y="42"/>
                </a:cubicBezTo>
                <a:cubicBezTo>
                  <a:pt x="707" y="43"/>
                  <a:pt x="708" y="43"/>
                  <a:pt x="708" y="44"/>
                </a:cubicBezTo>
                <a:cubicBezTo>
                  <a:pt x="697" y="44"/>
                  <a:pt x="686" y="45"/>
                  <a:pt x="671" y="44"/>
                </a:cubicBezTo>
                <a:cubicBezTo>
                  <a:pt x="727" y="48"/>
                  <a:pt x="785" y="43"/>
                  <a:pt x="843" y="41"/>
                </a:cubicBezTo>
                <a:cubicBezTo>
                  <a:pt x="843" y="42"/>
                  <a:pt x="843" y="42"/>
                  <a:pt x="843" y="43"/>
                </a:cubicBezTo>
                <a:cubicBezTo>
                  <a:pt x="861" y="41"/>
                  <a:pt x="883" y="45"/>
                  <a:pt x="899" y="43"/>
                </a:cubicBezTo>
                <a:cubicBezTo>
                  <a:pt x="901" y="43"/>
                  <a:pt x="898" y="44"/>
                  <a:pt x="900" y="44"/>
                </a:cubicBezTo>
                <a:cubicBezTo>
                  <a:pt x="926" y="43"/>
                  <a:pt x="954" y="37"/>
                  <a:pt x="982" y="37"/>
                </a:cubicBezTo>
                <a:cubicBezTo>
                  <a:pt x="999" y="37"/>
                  <a:pt x="1018" y="38"/>
                  <a:pt x="1035" y="36"/>
                </a:cubicBezTo>
                <a:cubicBezTo>
                  <a:pt x="1047" y="35"/>
                  <a:pt x="1057" y="32"/>
                  <a:pt x="1067" y="33"/>
                </a:cubicBezTo>
                <a:cubicBezTo>
                  <a:pt x="1080" y="34"/>
                  <a:pt x="1090" y="38"/>
                  <a:pt x="1099" y="30"/>
                </a:cubicBezTo>
                <a:cubicBezTo>
                  <a:pt x="1104" y="23"/>
                  <a:pt x="1101" y="16"/>
                  <a:pt x="1101" y="10"/>
                </a:cubicBezTo>
                <a:cubicBezTo>
                  <a:pt x="1103" y="9"/>
                  <a:pt x="1106" y="12"/>
                  <a:pt x="1109" y="10"/>
                </a:cubicBezTo>
                <a:cubicBezTo>
                  <a:pt x="1105" y="8"/>
                  <a:pt x="1101" y="11"/>
                  <a:pt x="1099" y="7"/>
                </a:cubicBezTo>
                <a:cubicBezTo>
                  <a:pt x="1100" y="7"/>
                  <a:pt x="1105" y="8"/>
                  <a:pt x="1103" y="7"/>
                </a:cubicBezTo>
                <a:cubicBezTo>
                  <a:pt x="1093" y="7"/>
                  <a:pt x="1086" y="4"/>
                  <a:pt x="1078" y="2"/>
                </a:cubicBezTo>
                <a:cubicBezTo>
                  <a:pt x="1063" y="0"/>
                  <a:pt x="1050" y="5"/>
                  <a:pt x="1036" y="5"/>
                </a:cubicBezTo>
                <a:cubicBezTo>
                  <a:pt x="1032" y="5"/>
                  <a:pt x="1027" y="4"/>
                  <a:pt x="1022" y="4"/>
                </a:cubicBezTo>
                <a:cubicBezTo>
                  <a:pt x="995" y="5"/>
                  <a:pt x="972" y="6"/>
                  <a:pt x="945" y="2"/>
                </a:cubicBezTo>
                <a:cubicBezTo>
                  <a:pt x="936" y="1"/>
                  <a:pt x="925" y="1"/>
                  <a:pt x="915" y="2"/>
                </a:cubicBezTo>
                <a:cubicBezTo>
                  <a:pt x="890" y="5"/>
                  <a:pt x="859" y="7"/>
                  <a:pt x="834" y="10"/>
                </a:cubicBezTo>
                <a:cubicBezTo>
                  <a:pt x="825" y="11"/>
                  <a:pt x="816" y="10"/>
                  <a:pt x="808" y="10"/>
                </a:cubicBezTo>
                <a:cubicBezTo>
                  <a:pt x="779" y="12"/>
                  <a:pt x="749" y="13"/>
                  <a:pt x="723" y="15"/>
                </a:cubicBezTo>
                <a:cubicBezTo>
                  <a:pt x="691" y="18"/>
                  <a:pt x="658" y="18"/>
                  <a:pt x="626" y="19"/>
                </a:cubicBezTo>
                <a:cubicBezTo>
                  <a:pt x="612" y="19"/>
                  <a:pt x="598" y="16"/>
                  <a:pt x="584" y="16"/>
                </a:cubicBezTo>
                <a:cubicBezTo>
                  <a:pt x="576" y="16"/>
                  <a:pt x="569" y="18"/>
                  <a:pt x="561" y="19"/>
                </a:cubicBezTo>
                <a:cubicBezTo>
                  <a:pt x="540" y="19"/>
                  <a:pt x="527" y="23"/>
                  <a:pt x="510" y="23"/>
                </a:cubicBezTo>
                <a:cubicBezTo>
                  <a:pt x="509" y="23"/>
                  <a:pt x="509" y="25"/>
                  <a:pt x="508" y="25"/>
                </a:cubicBezTo>
                <a:cubicBezTo>
                  <a:pt x="454" y="24"/>
                  <a:pt x="400" y="34"/>
                  <a:pt x="350" y="30"/>
                </a:cubicBezTo>
                <a:cubicBezTo>
                  <a:pt x="342" y="34"/>
                  <a:pt x="333" y="30"/>
                  <a:pt x="326" y="33"/>
                </a:cubicBezTo>
                <a:cubicBezTo>
                  <a:pt x="326" y="31"/>
                  <a:pt x="321" y="32"/>
                  <a:pt x="323" y="30"/>
                </a:cubicBezTo>
                <a:cubicBezTo>
                  <a:pt x="308" y="35"/>
                  <a:pt x="291" y="25"/>
                  <a:pt x="273" y="30"/>
                </a:cubicBezTo>
                <a:cubicBezTo>
                  <a:pt x="274" y="30"/>
                  <a:pt x="275" y="30"/>
                  <a:pt x="274" y="30"/>
                </a:cubicBezTo>
                <a:cubicBezTo>
                  <a:pt x="270" y="27"/>
                  <a:pt x="266" y="33"/>
                  <a:pt x="259" y="31"/>
                </a:cubicBezTo>
                <a:cubicBezTo>
                  <a:pt x="261" y="29"/>
                  <a:pt x="265" y="32"/>
                  <a:pt x="265" y="29"/>
                </a:cubicBezTo>
                <a:cubicBezTo>
                  <a:pt x="261" y="30"/>
                  <a:pt x="256" y="30"/>
                  <a:pt x="253" y="28"/>
                </a:cubicBezTo>
                <a:cubicBezTo>
                  <a:pt x="254" y="30"/>
                  <a:pt x="254" y="31"/>
                  <a:pt x="252" y="31"/>
                </a:cubicBezTo>
                <a:cubicBezTo>
                  <a:pt x="252" y="30"/>
                  <a:pt x="249" y="32"/>
                  <a:pt x="249" y="30"/>
                </a:cubicBezTo>
                <a:cubicBezTo>
                  <a:pt x="250" y="30"/>
                  <a:pt x="254" y="29"/>
                  <a:pt x="252" y="28"/>
                </a:cubicBezTo>
                <a:cubicBezTo>
                  <a:pt x="244" y="30"/>
                  <a:pt x="234" y="31"/>
                  <a:pt x="222" y="31"/>
                </a:cubicBezTo>
                <a:cubicBezTo>
                  <a:pt x="225" y="30"/>
                  <a:pt x="228" y="32"/>
                  <a:pt x="229" y="30"/>
                </a:cubicBezTo>
                <a:cubicBezTo>
                  <a:pt x="222" y="30"/>
                  <a:pt x="221" y="30"/>
                  <a:pt x="217" y="31"/>
                </a:cubicBezTo>
                <a:cubicBezTo>
                  <a:pt x="217" y="30"/>
                  <a:pt x="218" y="30"/>
                  <a:pt x="218" y="29"/>
                </a:cubicBezTo>
                <a:cubicBezTo>
                  <a:pt x="192" y="29"/>
                  <a:pt x="164" y="22"/>
                  <a:pt x="142" y="30"/>
                </a:cubicBezTo>
                <a:cubicBezTo>
                  <a:pt x="141" y="30"/>
                  <a:pt x="141" y="30"/>
                  <a:pt x="140" y="29"/>
                </a:cubicBezTo>
                <a:cubicBezTo>
                  <a:pt x="134" y="30"/>
                  <a:pt x="132" y="33"/>
                  <a:pt x="127" y="33"/>
                </a:cubicBezTo>
                <a:cubicBezTo>
                  <a:pt x="127" y="35"/>
                  <a:pt x="130" y="32"/>
                  <a:pt x="131" y="34"/>
                </a:cubicBezTo>
                <a:cubicBezTo>
                  <a:pt x="124" y="38"/>
                  <a:pt x="114" y="34"/>
                  <a:pt x="108" y="36"/>
                </a:cubicBezTo>
                <a:cubicBezTo>
                  <a:pt x="110" y="37"/>
                  <a:pt x="112" y="36"/>
                  <a:pt x="112" y="38"/>
                </a:cubicBezTo>
                <a:cubicBezTo>
                  <a:pt x="79" y="40"/>
                  <a:pt x="45" y="37"/>
                  <a:pt x="13" y="38"/>
                </a:cubicBezTo>
                <a:cubicBezTo>
                  <a:pt x="16" y="40"/>
                  <a:pt x="32" y="36"/>
                  <a:pt x="36" y="40"/>
                </a:cubicBezTo>
                <a:cubicBezTo>
                  <a:pt x="27" y="43"/>
                  <a:pt x="11" y="39"/>
                  <a:pt x="0" y="41"/>
                </a:cubicBezTo>
                <a:cubicBezTo>
                  <a:pt x="32" y="44"/>
                  <a:pt x="55" y="47"/>
                  <a:pt x="75" y="45"/>
                </a:cubicBezTo>
                <a:cubicBezTo>
                  <a:pt x="74" y="46"/>
                  <a:pt x="72" y="45"/>
                  <a:pt x="72" y="46"/>
                </a:cubicBezTo>
                <a:cubicBezTo>
                  <a:pt x="80" y="46"/>
                  <a:pt x="85" y="44"/>
                  <a:pt x="90" y="48"/>
                </a:cubicBezTo>
                <a:cubicBezTo>
                  <a:pt x="90" y="46"/>
                  <a:pt x="91" y="45"/>
                  <a:pt x="92" y="45"/>
                </a:cubicBezTo>
                <a:cubicBezTo>
                  <a:pt x="90" y="48"/>
                  <a:pt x="93" y="46"/>
                  <a:pt x="94" y="48"/>
                </a:cubicBezTo>
                <a:cubicBezTo>
                  <a:pt x="90" y="48"/>
                  <a:pt x="87" y="49"/>
                  <a:pt x="85" y="49"/>
                </a:cubicBezTo>
                <a:cubicBezTo>
                  <a:pt x="88" y="49"/>
                  <a:pt x="83" y="50"/>
                  <a:pt x="83" y="50"/>
                </a:cubicBezTo>
                <a:cubicBezTo>
                  <a:pt x="87" y="51"/>
                  <a:pt x="89" y="48"/>
                  <a:pt x="91" y="50"/>
                </a:cubicBezTo>
                <a:cubicBezTo>
                  <a:pt x="89" y="51"/>
                  <a:pt x="87" y="50"/>
                  <a:pt x="85" y="52"/>
                </a:cubicBezTo>
                <a:cubicBezTo>
                  <a:pt x="91" y="52"/>
                  <a:pt x="94" y="51"/>
                  <a:pt x="97" y="53"/>
                </a:cubicBezTo>
                <a:cubicBezTo>
                  <a:pt x="95" y="54"/>
                  <a:pt x="94" y="52"/>
                  <a:pt x="91" y="54"/>
                </a:cubicBezTo>
                <a:cubicBezTo>
                  <a:pt x="92" y="53"/>
                  <a:pt x="91" y="54"/>
                  <a:pt x="91" y="53"/>
                </a:cubicBezTo>
                <a:cubicBezTo>
                  <a:pt x="89" y="55"/>
                  <a:pt x="89" y="53"/>
                  <a:pt x="87" y="54"/>
                </a:cubicBezTo>
                <a:cubicBezTo>
                  <a:pt x="88" y="54"/>
                  <a:pt x="88" y="55"/>
                  <a:pt x="87" y="55"/>
                </a:cubicBezTo>
                <a:cubicBezTo>
                  <a:pt x="82" y="54"/>
                  <a:pt x="74" y="55"/>
                  <a:pt x="85" y="56"/>
                </a:cubicBezTo>
                <a:cubicBezTo>
                  <a:pt x="113" y="58"/>
                  <a:pt x="140" y="59"/>
                  <a:pt x="160" y="58"/>
                </a:cubicBezTo>
                <a:cubicBezTo>
                  <a:pt x="188" y="57"/>
                  <a:pt x="222" y="61"/>
                  <a:pt x="245" y="57"/>
                </a:cubicBezTo>
                <a:cubicBezTo>
                  <a:pt x="248" y="58"/>
                  <a:pt x="251" y="57"/>
                  <a:pt x="254" y="57"/>
                </a:cubicBezTo>
                <a:cubicBezTo>
                  <a:pt x="255" y="55"/>
                  <a:pt x="264" y="57"/>
                  <a:pt x="265" y="57"/>
                </a:cubicBezTo>
                <a:cubicBezTo>
                  <a:pt x="267" y="54"/>
                  <a:pt x="268" y="56"/>
                  <a:pt x="269" y="57"/>
                </a:cubicBezTo>
                <a:moveTo>
                  <a:pt x="273" y="35"/>
                </a:moveTo>
                <a:cubicBezTo>
                  <a:pt x="276" y="34"/>
                  <a:pt x="279" y="35"/>
                  <a:pt x="282" y="33"/>
                </a:cubicBezTo>
                <a:cubicBezTo>
                  <a:pt x="285" y="35"/>
                  <a:pt x="288" y="35"/>
                  <a:pt x="291" y="34"/>
                </a:cubicBezTo>
                <a:cubicBezTo>
                  <a:pt x="292" y="34"/>
                  <a:pt x="291" y="35"/>
                  <a:pt x="291" y="35"/>
                </a:cubicBezTo>
                <a:cubicBezTo>
                  <a:pt x="294" y="34"/>
                  <a:pt x="295" y="35"/>
                  <a:pt x="298" y="34"/>
                </a:cubicBezTo>
                <a:cubicBezTo>
                  <a:pt x="298" y="35"/>
                  <a:pt x="297" y="35"/>
                  <a:pt x="297" y="36"/>
                </a:cubicBezTo>
                <a:cubicBezTo>
                  <a:pt x="303" y="33"/>
                  <a:pt x="311" y="38"/>
                  <a:pt x="316" y="34"/>
                </a:cubicBezTo>
                <a:cubicBezTo>
                  <a:pt x="317" y="34"/>
                  <a:pt x="316" y="35"/>
                  <a:pt x="316" y="35"/>
                </a:cubicBezTo>
                <a:cubicBezTo>
                  <a:pt x="316" y="36"/>
                  <a:pt x="317" y="36"/>
                  <a:pt x="318" y="36"/>
                </a:cubicBezTo>
                <a:cubicBezTo>
                  <a:pt x="301" y="37"/>
                  <a:pt x="282" y="37"/>
                  <a:pt x="273" y="35"/>
                </a:cubicBezTo>
                <a:moveTo>
                  <a:pt x="268" y="34"/>
                </a:moveTo>
                <a:cubicBezTo>
                  <a:pt x="266" y="33"/>
                  <a:pt x="270" y="33"/>
                  <a:pt x="271" y="33"/>
                </a:cubicBezTo>
                <a:cubicBezTo>
                  <a:pt x="271" y="36"/>
                  <a:pt x="268" y="33"/>
                  <a:pt x="268" y="34"/>
                </a:cubicBezTo>
                <a:moveTo>
                  <a:pt x="268" y="33"/>
                </a:moveTo>
                <a:cubicBezTo>
                  <a:pt x="268" y="30"/>
                  <a:pt x="272" y="31"/>
                  <a:pt x="273" y="31"/>
                </a:cubicBezTo>
                <a:cubicBezTo>
                  <a:pt x="272" y="33"/>
                  <a:pt x="270" y="33"/>
                  <a:pt x="268" y="33"/>
                </a:cubicBezTo>
              </a:path>
            </a:pathLst>
          </a:custGeom>
          <a:solidFill>
            <a:srgbClr val="DBC7B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优设标题黑" panose="00000500000000000000" charset="-122"/>
              <a:ea typeface="优设标题黑" panose="00000500000000000000" charset="-122"/>
            </a:endParaRPr>
          </a:p>
        </p:txBody>
      </p:sp>
      <p:sp>
        <p:nvSpPr>
          <p:cNvPr id="108" name="文本框 107"/>
          <p:cNvSpPr txBox="1"/>
          <p:nvPr>
            <p:custDataLst>
              <p:tags r:id="rId52"/>
            </p:custDataLst>
          </p:nvPr>
        </p:nvSpPr>
        <p:spPr>
          <a:xfrm>
            <a:off x="6187440" y="48260"/>
            <a:ext cx="593598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>
                <a:solidFill>
                  <a:srgbClr val="BA9367"/>
                </a:solidFill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第</a:t>
            </a:r>
            <a:r>
              <a:rPr lang="en-US" altLang="zh-CN" sz="2000">
                <a:solidFill>
                  <a:srgbClr val="BA9367"/>
                </a:solidFill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5</a:t>
            </a:r>
            <a:r>
              <a:rPr lang="zh-CN" altLang="en-US" sz="2000">
                <a:solidFill>
                  <a:srgbClr val="BA9367"/>
                </a:solidFill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课  三国两晋南北朝的政权更迭与民族交融</a:t>
            </a:r>
            <a:endParaRPr lang="zh-CN" altLang="en-US" sz="2000">
              <a:solidFill>
                <a:srgbClr val="BA9367"/>
              </a:solidFill>
              <a:latin typeface="优设标题黑" panose="00000500000000000000" charset="-122"/>
              <a:ea typeface="优设标题黑" panose="00000500000000000000" charset="-122"/>
              <a:cs typeface="优设标题黑" panose="00000500000000000000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5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67" r="10172"/>
          <a:stretch>
            <a:fillRect/>
          </a:stretch>
        </p:blipFill>
        <p:spPr>
          <a:xfrm>
            <a:off x="0" y="1022680"/>
            <a:ext cx="6444095" cy="4482987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4081973" y="1855045"/>
            <a:ext cx="2217217" cy="1102743"/>
          </a:xfrm>
          <a:prstGeom prst="rect">
            <a:avLst/>
          </a:prstGeom>
          <a:noFill/>
          <a:ln w="508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6579993" y="1239045"/>
            <a:ext cx="5428587" cy="524502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ts val="3660"/>
              </a:lnSpc>
            </a:pP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前秦统一北方与淝水之战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fontAlgn="auto">
              <a:lnSpc>
                <a:spcPts val="3660"/>
              </a:lnSpc>
            </a:pP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</a:t>
            </a: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1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）前秦统一北方：4世纪下半叶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fontAlgn="auto">
              <a:lnSpc>
                <a:spcPts val="3660"/>
              </a:lnSpc>
            </a:pP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（</a:t>
            </a: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2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）淝水之战</a:t>
            </a: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:</a:t>
            </a:r>
            <a:endParaRPr lang="en-US" altLang="zh-CN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fontAlgn="auto">
              <a:lnSpc>
                <a:spcPts val="3660"/>
              </a:lnSpc>
            </a:pP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①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时间：383年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fontAlgn="auto">
              <a:lnSpc>
                <a:spcPts val="3660"/>
              </a:lnSpc>
            </a:pP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②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双方：前秦与东晋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fontAlgn="auto">
              <a:lnSpc>
                <a:spcPts val="3660"/>
              </a:lnSpc>
            </a:pP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③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结果：东晋打败前秦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fontAlgn="auto">
              <a:lnSpc>
                <a:spcPts val="3660"/>
              </a:lnSpc>
            </a:pPr>
            <a:r>
              <a:rPr lang="en-US" altLang="zh-CN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④</a:t>
            </a: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失败原因：前秦政权内部各族未充分融合，统治基础脆弱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fontAlgn="auto">
              <a:lnSpc>
                <a:spcPts val="3660"/>
              </a:lnSpc>
            </a:pP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⑤影响：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  <a:p>
            <a:pPr fontAlgn="auto">
              <a:lnSpc>
                <a:spcPts val="3660"/>
              </a:lnSpc>
            </a:pPr>
            <a:r>
              <a:rPr lang="zh-CN" altLang="en-US" sz="2400" b="1">
                <a:latin typeface="仿宋" panose="02010609060101010101" charset="-122"/>
                <a:ea typeface="仿宋" panose="02010609060101010101" charset="-122"/>
                <a:cs typeface="仿宋" panose="02010609060101010101" charset="-122"/>
                <a:sym typeface="+mn-ea"/>
              </a:rPr>
              <a:t> 前秦土崩瓦解，北方再度陷入分裂和混战的状态。</a:t>
            </a:r>
            <a:endParaRPr lang="zh-CN" altLang="en-US" sz="2400" b="1">
              <a:latin typeface="仿宋" panose="02010609060101010101" charset="-122"/>
              <a:ea typeface="仿宋" panose="02010609060101010101" charset="-122"/>
              <a:cs typeface="仿宋" panose="02010609060101010101" charset="-122"/>
              <a:sym typeface="+mn-ea"/>
            </a:endParaRPr>
          </a:p>
        </p:txBody>
      </p:sp>
    </p:spTree>
    <p:custDataLst>
      <p:tags r:id="rId54"/>
    </p:custData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8DA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Freeform 30"/>
          <p:cNvSpPr>
            <a:spLocks noEditPoints="1"/>
          </p:cNvSpPr>
          <p:nvPr>
            <p:custDataLst>
              <p:tags r:id="rId3"/>
            </p:custDataLst>
          </p:nvPr>
        </p:nvSpPr>
        <p:spPr bwMode="auto">
          <a:xfrm rot="10800000" flipV="1">
            <a:off x="-53308" y="-19298"/>
            <a:ext cx="3860800" cy="561975"/>
          </a:xfrm>
          <a:custGeom>
            <a:gdLst>
              <a:gd name="T0" fmla="*/ 1411 w 1427"/>
              <a:gd name="T1" fmla="*/ 193 h 871"/>
              <a:gd name="T2" fmla="*/ 1412 w 1427"/>
              <a:gd name="T3" fmla="*/ 150 h 871"/>
              <a:gd name="T4" fmla="*/ 1419 w 1427"/>
              <a:gd name="T5" fmla="*/ 186 h 871"/>
              <a:gd name="T6" fmla="*/ 1418 w 1427"/>
              <a:gd name="T7" fmla="*/ 128 h 871"/>
              <a:gd name="T8" fmla="*/ 1393 w 1427"/>
              <a:gd name="T9" fmla="*/ 77 h 871"/>
              <a:gd name="T10" fmla="*/ 1299 w 1427"/>
              <a:gd name="T11" fmla="*/ 27 h 871"/>
              <a:gd name="T12" fmla="*/ 1107 w 1427"/>
              <a:gd name="T13" fmla="*/ 43 h 871"/>
              <a:gd name="T14" fmla="*/ 1069 w 1427"/>
              <a:gd name="T15" fmla="*/ 20 h 871"/>
              <a:gd name="T16" fmla="*/ 986 w 1427"/>
              <a:gd name="T17" fmla="*/ 28 h 871"/>
              <a:gd name="T18" fmla="*/ 861 w 1427"/>
              <a:gd name="T19" fmla="*/ 31 h 871"/>
              <a:gd name="T20" fmla="*/ 821 w 1427"/>
              <a:gd name="T21" fmla="*/ 18 h 871"/>
              <a:gd name="T22" fmla="*/ 742 w 1427"/>
              <a:gd name="T23" fmla="*/ 24 h 871"/>
              <a:gd name="T24" fmla="*/ 660 w 1427"/>
              <a:gd name="T25" fmla="*/ 14 h 871"/>
              <a:gd name="T26" fmla="*/ 626 w 1427"/>
              <a:gd name="T27" fmla="*/ 12 h 871"/>
              <a:gd name="T28" fmla="*/ 322 w 1427"/>
              <a:gd name="T29" fmla="*/ 40 h 871"/>
              <a:gd name="T30" fmla="*/ 275 w 1427"/>
              <a:gd name="T31" fmla="*/ 21 h 871"/>
              <a:gd name="T32" fmla="*/ 339 w 1427"/>
              <a:gd name="T33" fmla="*/ 21 h 871"/>
              <a:gd name="T34" fmla="*/ 156 w 1427"/>
              <a:gd name="T35" fmla="*/ 20 h 871"/>
              <a:gd name="T36" fmla="*/ 123 w 1427"/>
              <a:gd name="T37" fmla="*/ 14 h 871"/>
              <a:gd name="T38" fmla="*/ 69 w 1427"/>
              <a:gd name="T39" fmla="*/ 35 h 871"/>
              <a:gd name="T40" fmla="*/ 6 w 1427"/>
              <a:gd name="T41" fmla="*/ 205 h 871"/>
              <a:gd name="T42" fmla="*/ 22 w 1427"/>
              <a:gd name="T43" fmla="*/ 148 h 871"/>
              <a:gd name="T44" fmla="*/ 52 w 1427"/>
              <a:gd name="T45" fmla="*/ 64 h 871"/>
              <a:gd name="T46" fmla="*/ 33 w 1427"/>
              <a:gd name="T47" fmla="*/ 147 h 871"/>
              <a:gd name="T48" fmla="*/ 26 w 1427"/>
              <a:gd name="T49" fmla="*/ 257 h 871"/>
              <a:gd name="T50" fmla="*/ 29 w 1427"/>
              <a:gd name="T51" fmla="*/ 409 h 871"/>
              <a:gd name="T52" fmla="*/ 11 w 1427"/>
              <a:gd name="T53" fmla="*/ 376 h 871"/>
              <a:gd name="T54" fmla="*/ 3 w 1427"/>
              <a:gd name="T55" fmla="*/ 579 h 871"/>
              <a:gd name="T56" fmla="*/ 28 w 1427"/>
              <a:gd name="T57" fmla="*/ 664 h 871"/>
              <a:gd name="T58" fmla="*/ 11 w 1427"/>
              <a:gd name="T59" fmla="*/ 513 h 871"/>
              <a:gd name="T60" fmla="*/ 32 w 1427"/>
              <a:gd name="T61" fmla="*/ 495 h 871"/>
              <a:gd name="T62" fmla="*/ 34 w 1427"/>
              <a:gd name="T63" fmla="*/ 721 h 871"/>
              <a:gd name="T64" fmla="*/ 48 w 1427"/>
              <a:gd name="T65" fmla="*/ 802 h 871"/>
              <a:gd name="T66" fmla="*/ 68 w 1427"/>
              <a:gd name="T67" fmla="*/ 829 h 871"/>
              <a:gd name="T68" fmla="*/ 152 w 1427"/>
              <a:gd name="T69" fmla="*/ 869 h 871"/>
              <a:gd name="T70" fmla="*/ 323 w 1427"/>
              <a:gd name="T71" fmla="*/ 861 h 871"/>
              <a:gd name="T72" fmla="*/ 513 w 1427"/>
              <a:gd name="T73" fmla="*/ 862 h 871"/>
              <a:gd name="T74" fmla="*/ 867 w 1427"/>
              <a:gd name="T75" fmla="*/ 861 h 871"/>
              <a:gd name="T76" fmla="*/ 903 w 1427"/>
              <a:gd name="T77" fmla="*/ 851 h 871"/>
              <a:gd name="T78" fmla="*/ 1188 w 1427"/>
              <a:gd name="T79" fmla="*/ 845 h 871"/>
              <a:gd name="T80" fmla="*/ 1311 w 1427"/>
              <a:gd name="T81" fmla="*/ 846 h 871"/>
              <a:gd name="T82" fmla="*/ 1368 w 1427"/>
              <a:gd name="T83" fmla="*/ 800 h 871"/>
              <a:gd name="T84" fmla="*/ 1383 w 1427"/>
              <a:gd name="T85" fmla="*/ 412 h 871"/>
              <a:gd name="T86" fmla="*/ 1400 w 1427"/>
              <a:gd name="T87" fmla="*/ 502 h 871"/>
              <a:gd name="T88" fmla="*/ 1411 w 1427"/>
              <a:gd name="T89" fmla="*/ 402 h 871"/>
              <a:gd name="T90" fmla="*/ 1407 w 1427"/>
              <a:gd name="T91" fmla="*/ 338 h 871"/>
              <a:gd name="T92" fmla="*/ 1227 w 1427"/>
              <a:gd name="T93" fmla="*/ 62 h 871"/>
              <a:gd name="T94" fmla="*/ 1127 w 1427"/>
              <a:gd name="T95" fmla="*/ 69 h 871"/>
              <a:gd name="T96" fmla="*/ 952 w 1427"/>
              <a:gd name="T97" fmla="*/ 60 h 871"/>
              <a:gd name="T98" fmla="*/ 908 w 1427"/>
              <a:gd name="T99" fmla="*/ 66 h 871"/>
              <a:gd name="T100" fmla="*/ 621 w 1427"/>
              <a:gd name="T101" fmla="*/ 52 h 871"/>
              <a:gd name="T102" fmla="*/ 696 w 1427"/>
              <a:gd name="T103" fmla="*/ 67 h 871"/>
              <a:gd name="T104" fmla="*/ 444 w 1427"/>
              <a:gd name="T105" fmla="*/ 57 h 871"/>
              <a:gd name="T106" fmla="*/ 322 w 1427"/>
              <a:gd name="T107" fmla="*/ 69 h 871"/>
              <a:gd name="T108" fmla="*/ 55 w 1427"/>
              <a:gd name="T109" fmla="*/ 157 h 871"/>
              <a:gd name="T110" fmla="*/ 115 w 1427"/>
              <a:gd name="T111" fmla="*/ 68 h 871"/>
              <a:gd name="T112" fmla="*/ 60 w 1427"/>
              <a:gd name="T113" fmla="*/ 137 h 871"/>
              <a:gd name="T114" fmla="*/ 68 w 1427"/>
              <a:gd name="T115" fmla="*/ 424 h 871"/>
              <a:gd name="T116" fmla="*/ 595 w 1427"/>
              <a:gd name="T117" fmla="*/ 833 h 8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1427" h="871">
                <a:moveTo>
                  <a:pt x="1409" y="244"/>
                </a:moveTo>
                <a:cubicBezTo>
                  <a:pt x="1415" y="283"/>
                  <a:pt x="1416" y="244"/>
                  <a:pt x="1421" y="285"/>
                </a:cubicBezTo>
                <a:cubicBezTo>
                  <a:pt x="1426" y="285"/>
                  <a:pt x="1427" y="269"/>
                  <a:pt x="1426" y="246"/>
                </a:cubicBezTo>
                <a:cubicBezTo>
                  <a:pt x="1424" y="261"/>
                  <a:pt x="1418" y="237"/>
                  <a:pt x="1414" y="257"/>
                </a:cubicBezTo>
                <a:cubicBezTo>
                  <a:pt x="1412" y="223"/>
                  <a:pt x="1401" y="226"/>
                  <a:pt x="1406" y="189"/>
                </a:cubicBezTo>
                <a:cubicBezTo>
                  <a:pt x="1407" y="190"/>
                  <a:pt x="1407" y="190"/>
                  <a:pt x="1407" y="190"/>
                </a:cubicBezTo>
                <a:cubicBezTo>
                  <a:pt x="1403" y="174"/>
                  <a:pt x="1403" y="174"/>
                  <a:pt x="1403" y="174"/>
                </a:cubicBezTo>
                <a:cubicBezTo>
                  <a:pt x="1405" y="153"/>
                  <a:pt x="1405" y="153"/>
                  <a:pt x="1405" y="153"/>
                </a:cubicBezTo>
                <a:cubicBezTo>
                  <a:pt x="1411" y="166"/>
                  <a:pt x="1408" y="183"/>
                  <a:pt x="1411" y="193"/>
                </a:cubicBezTo>
                <a:cubicBezTo>
                  <a:pt x="1414" y="180"/>
                  <a:pt x="1413" y="171"/>
                  <a:pt x="1411" y="162"/>
                </a:cubicBezTo>
                <a:cubicBezTo>
                  <a:pt x="1410" y="158"/>
                  <a:pt x="1409" y="154"/>
                  <a:pt x="1407" y="146"/>
                </a:cubicBezTo>
                <a:cubicBezTo>
                  <a:pt x="1407" y="142"/>
                  <a:pt x="1406" y="139"/>
                  <a:pt x="1405" y="135"/>
                </a:cubicBezTo>
                <a:cubicBezTo>
                  <a:pt x="1404" y="131"/>
                  <a:pt x="1403" y="126"/>
                  <a:pt x="1402" y="122"/>
                </a:cubicBezTo>
                <a:cubicBezTo>
                  <a:pt x="1401" y="113"/>
                  <a:pt x="1401" y="112"/>
                  <a:pt x="1402" y="113"/>
                </a:cubicBezTo>
                <a:cubicBezTo>
                  <a:pt x="1403" y="114"/>
                  <a:pt x="1404" y="116"/>
                  <a:pt x="1405" y="119"/>
                </a:cubicBezTo>
                <a:cubicBezTo>
                  <a:pt x="1406" y="121"/>
                  <a:pt x="1407" y="124"/>
                  <a:pt x="1408" y="128"/>
                </a:cubicBezTo>
                <a:cubicBezTo>
                  <a:pt x="1409" y="131"/>
                  <a:pt x="1410" y="135"/>
                  <a:pt x="1411" y="139"/>
                </a:cubicBezTo>
                <a:cubicBezTo>
                  <a:pt x="1412" y="143"/>
                  <a:pt x="1412" y="147"/>
                  <a:pt x="1412" y="150"/>
                </a:cubicBezTo>
                <a:cubicBezTo>
                  <a:pt x="1413" y="153"/>
                  <a:pt x="1413" y="155"/>
                  <a:pt x="1414" y="157"/>
                </a:cubicBezTo>
                <a:cubicBezTo>
                  <a:pt x="1414" y="158"/>
                  <a:pt x="1415" y="159"/>
                  <a:pt x="1415" y="159"/>
                </a:cubicBezTo>
                <a:cubicBezTo>
                  <a:pt x="1415" y="157"/>
                  <a:pt x="1415" y="155"/>
                  <a:pt x="1415" y="153"/>
                </a:cubicBezTo>
                <a:cubicBezTo>
                  <a:pt x="1415" y="149"/>
                  <a:pt x="1415" y="146"/>
                  <a:pt x="1415" y="143"/>
                </a:cubicBezTo>
                <a:cubicBezTo>
                  <a:pt x="1415" y="136"/>
                  <a:pt x="1416" y="131"/>
                  <a:pt x="1417" y="132"/>
                </a:cubicBezTo>
                <a:cubicBezTo>
                  <a:pt x="1417" y="137"/>
                  <a:pt x="1418" y="141"/>
                  <a:pt x="1418" y="145"/>
                </a:cubicBezTo>
                <a:cubicBezTo>
                  <a:pt x="1418" y="148"/>
                  <a:pt x="1418" y="151"/>
                  <a:pt x="1418" y="153"/>
                </a:cubicBezTo>
                <a:cubicBezTo>
                  <a:pt x="1418" y="157"/>
                  <a:pt x="1419" y="159"/>
                  <a:pt x="1419" y="161"/>
                </a:cubicBezTo>
                <a:cubicBezTo>
                  <a:pt x="1420" y="166"/>
                  <a:pt x="1420" y="171"/>
                  <a:pt x="1419" y="186"/>
                </a:cubicBezTo>
                <a:cubicBezTo>
                  <a:pt x="1417" y="171"/>
                  <a:pt x="1417" y="189"/>
                  <a:pt x="1415" y="186"/>
                </a:cubicBezTo>
                <a:cubicBezTo>
                  <a:pt x="1417" y="190"/>
                  <a:pt x="1417" y="219"/>
                  <a:pt x="1416" y="239"/>
                </a:cubicBezTo>
                <a:cubicBezTo>
                  <a:pt x="1421" y="244"/>
                  <a:pt x="1420" y="222"/>
                  <a:pt x="1422" y="209"/>
                </a:cubicBezTo>
                <a:cubicBezTo>
                  <a:pt x="1419" y="197"/>
                  <a:pt x="1420" y="184"/>
                  <a:pt x="1421" y="173"/>
                </a:cubicBezTo>
                <a:cubicBezTo>
                  <a:pt x="1422" y="167"/>
                  <a:pt x="1422" y="161"/>
                  <a:pt x="1422" y="156"/>
                </a:cubicBezTo>
                <a:cubicBezTo>
                  <a:pt x="1422" y="153"/>
                  <a:pt x="1422" y="149"/>
                  <a:pt x="1421" y="145"/>
                </a:cubicBezTo>
                <a:cubicBezTo>
                  <a:pt x="1421" y="143"/>
                  <a:pt x="1421" y="141"/>
                  <a:pt x="1420" y="140"/>
                </a:cubicBezTo>
                <a:cubicBezTo>
                  <a:pt x="1420" y="138"/>
                  <a:pt x="1419" y="136"/>
                  <a:pt x="1419" y="135"/>
                </a:cubicBezTo>
                <a:cubicBezTo>
                  <a:pt x="1418" y="132"/>
                  <a:pt x="1418" y="130"/>
                  <a:pt x="1418" y="128"/>
                </a:cubicBezTo>
                <a:cubicBezTo>
                  <a:pt x="1417" y="126"/>
                  <a:pt x="1417" y="125"/>
                  <a:pt x="1416" y="123"/>
                </a:cubicBezTo>
                <a:cubicBezTo>
                  <a:pt x="1416" y="121"/>
                  <a:pt x="1415" y="119"/>
                  <a:pt x="1415" y="118"/>
                </a:cubicBezTo>
                <a:cubicBezTo>
                  <a:pt x="1415" y="116"/>
                  <a:pt x="1416" y="116"/>
                  <a:pt x="1417" y="118"/>
                </a:cubicBezTo>
                <a:cubicBezTo>
                  <a:pt x="1419" y="121"/>
                  <a:pt x="1422" y="130"/>
                  <a:pt x="1422" y="128"/>
                </a:cubicBezTo>
                <a:cubicBezTo>
                  <a:pt x="1421" y="120"/>
                  <a:pt x="1419" y="114"/>
                  <a:pt x="1418" y="111"/>
                </a:cubicBezTo>
                <a:cubicBezTo>
                  <a:pt x="1416" y="108"/>
                  <a:pt x="1415" y="107"/>
                  <a:pt x="1415" y="107"/>
                </a:cubicBezTo>
                <a:cubicBezTo>
                  <a:pt x="1413" y="107"/>
                  <a:pt x="1413" y="109"/>
                  <a:pt x="1410" y="104"/>
                </a:cubicBezTo>
                <a:cubicBezTo>
                  <a:pt x="1407" y="98"/>
                  <a:pt x="1404" y="93"/>
                  <a:pt x="1401" y="89"/>
                </a:cubicBezTo>
                <a:cubicBezTo>
                  <a:pt x="1399" y="84"/>
                  <a:pt x="1396" y="80"/>
                  <a:pt x="1393" y="77"/>
                </a:cubicBezTo>
                <a:cubicBezTo>
                  <a:pt x="1388" y="70"/>
                  <a:pt x="1384" y="65"/>
                  <a:pt x="1380" y="60"/>
                </a:cubicBezTo>
                <a:cubicBezTo>
                  <a:pt x="1378" y="57"/>
                  <a:pt x="1376" y="55"/>
                  <a:pt x="1373" y="53"/>
                </a:cubicBezTo>
                <a:cubicBezTo>
                  <a:pt x="1371" y="50"/>
                  <a:pt x="1369" y="48"/>
                  <a:pt x="1366" y="46"/>
                </a:cubicBezTo>
                <a:cubicBezTo>
                  <a:pt x="1363" y="44"/>
                  <a:pt x="1360" y="42"/>
                  <a:pt x="1357" y="39"/>
                </a:cubicBezTo>
                <a:cubicBezTo>
                  <a:pt x="1353" y="38"/>
                  <a:pt x="1350" y="35"/>
                  <a:pt x="1345" y="33"/>
                </a:cubicBezTo>
                <a:cubicBezTo>
                  <a:pt x="1337" y="32"/>
                  <a:pt x="1326" y="29"/>
                  <a:pt x="1314" y="28"/>
                </a:cubicBezTo>
                <a:cubicBezTo>
                  <a:pt x="1312" y="28"/>
                  <a:pt x="1311" y="28"/>
                  <a:pt x="1309" y="27"/>
                </a:cubicBezTo>
                <a:cubicBezTo>
                  <a:pt x="1307" y="27"/>
                  <a:pt x="1306" y="27"/>
                  <a:pt x="1304" y="27"/>
                </a:cubicBezTo>
                <a:cubicBezTo>
                  <a:pt x="1302" y="27"/>
                  <a:pt x="1301" y="27"/>
                  <a:pt x="1299" y="27"/>
                </a:cubicBezTo>
                <a:cubicBezTo>
                  <a:pt x="1296" y="27"/>
                  <a:pt x="1296" y="27"/>
                  <a:pt x="1296" y="27"/>
                </a:cubicBezTo>
                <a:cubicBezTo>
                  <a:pt x="1294" y="27"/>
                  <a:pt x="1294" y="27"/>
                  <a:pt x="1294" y="27"/>
                </a:cubicBezTo>
                <a:cubicBezTo>
                  <a:pt x="1290" y="27"/>
                  <a:pt x="1285" y="27"/>
                  <a:pt x="1280" y="27"/>
                </a:cubicBezTo>
                <a:cubicBezTo>
                  <a:pt x="1260" y="28"/>
                  <a:pt x="1238" y="27"/>
                  <a:pt x="1220" y="27"/>
                </a:cubicBezTo>
                <a:cubicBezTo>
                  <a:pt x="1224" y="25"/>
                  <a:pt x="1219" y="23"/>
                  <a:pt x="1217" y="22"/>
                </a:cubicBezTo>
                <a:cubicBezTo>
                  <a:pt x="1196" y="29"/>
                  <a:pt x="1203" y="26"/>
                  <a:pt x="1176" y="31"/>
                </a:cubicBezTo>
                <a:cubicBezTo>
                  <a:pt x="1199" y="34"/>
                  <a:pt x="1199" y="34"/>
                  <a:pt x="1199" y="34"/>
                </a:cubicBezTo>
                <a:cubicBezTo>
                  <a:pt x="1181" y="34"/>
                  <a:pt x="1166" y="40"/>
                  <a:pt x="1150" y="36"/>
                </a:cubicBezTo>
                <a:cubicBezTo>
                  <a:pt x="1172" y="43"/>
                  <a:pt x="1120" y="41"/>
                  <a:pt x="1107" y="43"/>
                </a:cubicBezTo>
                <a:cubicBezTo>
                  <a:pt x="1088" y="41"/>
                  <a:pt x="1069" y="46"/>
                  <a:pt x="1059" y="41"/>
                </a:cubicBezTo>
                <a:cubicBezTo>
                  <a:pt x="1062" y="41"/>
                  <a:pt x="1062" y="41"/>
                  <a:pt x="1062" y="41"/>
                </a:cubicBezTo>
                <a:cubicBezTo>
                  <a:pt x="1035" y="40"/>
                  <a:pt x="1035" y="40"/>
                  <a:pt x="1035" y="40"/>
                </a:cubicBezTo>
                <a:cubicBezTo>
                  <a:pt x="1038" y="34"/>
                  <a:pt x="1038" y="34"/>
                  <a:pt x="1038" y="34"/>
                </a:cubicBezTo>
                <a:cubicBezTo>
                  <a:pt x="1019" y="31"/>
                  <a:pt x="997" y="36"/>
                  <a:pt x="1003" y="38"/>
                </a:cubicBezTo>
                <a:cubicBezTo>
                  <a:pt x="983" y="36"/>
                  <a:pt x="995" y="36"/>
                  <a:pt x="992" y="32"/>
                </a:cubicBezTo>
                <a:cubicBezTo>
                  <a:pt x="1003" y="30"/>
                  <a:pt x="1027" y="25"/>
                  <a:pt x="1034" y="30"/>
                </a:cubicBezTo>
                <a:cubicBezTo>
                  <a:pt x="1032" y="30"/>
                  <a:pt x="1028" y="29"/>
                  <a:pt x="1027" y="30"/>
                </a:cubicBezTo>
                <a:cubicBezTo>
                  <a:pt x="1078" y="33"/>
                  <a:pt x="1043" y="22"/>
                  <a:pt x="1069" y="20"/>
                </a:cubicBezTo>
                <a:cubicBezTo>
                  <a:pt x="1056" y="20"/>
                  <a:pt x="1046" y="17"/>
                  <a:pt x="1032" y="18"/>
                </a:cubicBezTo>
                <a:cubicBezTo>
                  <a:pt x="1025" y="19"/>
                  <a:pt x="998" y="21"/>
                  <a:pt x="985" y="24"/>
                </a:cubicBezTo>
                <a:cubicBezTo>
                  <a:pt x="1003" y="21"/>
                  <a:pt x="1013" y="24"/>
                  <a:pt x="1027" y="26"/>
                </a:cubicBezTo>
                <a:cubicBezTo>
                  <a:pt x="1015" y="25"/>
                  <a:pt x="1013" y="29"/>
                  <a:pt x="1003" y="27"/>
                </a:cubicBezTo>
                <a:cubicBezTo>
                  <a:pt x="1006" y="26"/>
                  <a:pt x="1006" y="26"/>
                  <a:pt x="1006" y="26"/>
                </a:cubicBezTo>
                <a:cubicBezTo>
                  <a:pt x="993" y="28"/>
                  <a:pt x="993" y="28"/>
                  <a:pt x="993" y="28"/>
                </a:cubicBezTo>
                <a:cubicBezTo>
                  <a:pt x="991" y="24"/>
                  <a:pt x="956" y="27"/>
                  <a:pt x="976" y="22"/>
                </a:cubicBezTo>
                <a:cubicBezTo>
                  <a:pt x="958" y="23"/>
                  <a:pt x="970" y="26"/>
                  <a:pt x="953" y="27"/>
                </a:cubicBezTo>
                <a:cubicBezTo>
                  <a:pt x="986" y="28"/>
                  <a:pt x="986" y="28"/>
                  <a:pt x="986" y="28"/>
                </a:cubicBezTo>
                <a:cubicBezTo>
                  <a:pt x="986" y="33"/>
                  <a:pt x="986" y="33"/>
                  <a:pt x="986" y="33"/>
                </a:cubicBezTo>
                <a:cubicBezTo>
                  <a:pt x="974" y="35"/>
                  <a:pt x="971" y="32"/>
                  <a:pt x="957" y="33"/>
                </a:cubicBezTo>
                <a:cubicBezTo>
                  <a:pt x="959" y="37"/>
                  <a:pt x="959" y="37"/>
                  <a:pt x="959" y="37"/>
                </a:cubicBezTo>
                <a:cubicBezTo>
                  <a:pt x="935" y="33"/>
                  <a:pt x="935" y="33"/>
                  <a:pt x="935" y="33"/>
                </a:cubicBezTo>
                <a:cubicBezTo>
                  <a:pt x="938" y="36"/>
                  <a:pt x="920" y="35"/>
                  <a:pt x="915" y="36"/>
                </a:cubicBezTo>
                <a:cubicBezTo>
                  <a:pt x="902" y="34"/>
                  <a:pt x="911" y="27"/>
                  <a:pt x="889" y="31"/>
                </a:cubicBezTo>
                <a:cubicBezTo>
                  <a:pt x="890" y="31"/>
                  <a:pt x="890" y="31"/>
                  <a:pt x="890" y="31"/>
                </a:cubicBezTo>
                <a:cubicBezTo>
                  <a:pt x="878" y="33"/>
                  <a:pt x="870" y="34"/>
                  <a:pt x="852" y="33"/>
                </a:cubicBezTo>
                <a:cubicBezTo>
                  <a:pt x="853" y="32"/>
                  <a:pt x="858" y="31"/>
                  <a:pt x="861" y="31"/>
                </a:cubicBezTo>
                <a:cubicBezTo>
                  <a:pt x="835" y="28"/>
                  <a:pt x="795" y="36"/>
                  <a:pt x="784" y="29"/>
                </a:cubicBezTo>
                <a:cubicBezTo>
                  <a:pt x="786" y="25"/>
                  <a:pt x="796" y="27"/>
                  <a:pt x="797" y="23"/>
                </a:cubicBezTo>
                <a:cubicBezTo>
                  <a:pt x="835" y="28"/>
                  <a:pt x="824" y="16"/>
                  <a:pt x="870" y="19"/>
                </a:cubicBezTo>
                <a:cubicBezTo>
                  <a:pt x="872" y="29"/>
                  <a:pt x="908" y="14"/>
                  <a:pt x="917" y="23"/>
                </a:cubicBezTo>
                <a:cubicBezTo>
                  <a:pt x="899" y="22"/>
                  <a:pt x="875" y="28"/>
                  <a:pt x="878" y="29"/>
                </a:cubicBezTo>
                <a:cubicBezTo>
                  <a:pt x="895" y="28"/>
                  <a:pt x="918" y="28"/>
                  <a:pt x="929" y="29"/>
                </a:cubicBezTo>
                <a:cubicBezTo>
                  <a:pt x="919" y="26"/>
                  <a:pt x="922" y="21"/>
                  <a:pt x="930" y="17"/>
                </a:cubicBezTo>
                <a:cubicBezTo>
                  <a:pt x="903" y="20"/>
                  <a:pt x="855" y="14"/>
                  <a:pt x="817" y="13"/>
                </a:cubicBezTo>
                <a:cubicBezTo>
                  <a:pt x="821" y="18"/>
                  <a:pt x="821" y="18"/>
                  <a:pt x="821" y="18"/>
                </a:cubicBezTo>
                <a:cubicBezTo>
                  <a:pt x="789" y="23"/>
                  <a:pt x="825" y="13"/>
                  <a:pt x="800" y="13"/>
                </a:cubicBezTo>
                <a:cubicBezTo>
                  <a:pt x="788" y="17"/>
                  <a:pt x="788" y="17"/>
                  <a:pt x="788" y="17"/>
                </a:cubicBezTo>
                <a:cubicBezTo>
                  <a:pt x="787" y="16"/>
                  <a:pt x="787" y="16"/>
                  <a:pt x="787" y="16"/>
                </a:cubicBezTo>
                <a:cubicBezTo>
                  <a:pt x="768" y="22"/>
                  <a:pt x="768" y="22"/>
                  <a:pt x="768" y="22"/>
                </a:cubicBezTo>
                <a:cubicBezTo>
                  <a:pt x="781" y="21"/>
                  <a:pt x="775" y="17"/>
                  <a:pt x="790" y="20"/>
                </a:cubicBezTo>
                <a:cubicBezTo>
                  <a:pt x="803" y="21"/>
                  <a:pt x="789" y="24"/>
                  <a:pt x="786" y="27"/>
                </a:cubicBezTo>
                <a:cubicBezTo>
                  <a:pt x="777" y="25"/>
                  <a:pt x="745" y="27"/>
                  <a:pt x="765" y="23"/>
                </a:cubicBezTo>
                <a:cubicBezTo>
                  <a:pt x="730" y="28"/>
                  <a:pt x="730" y="28"/>
                  <a:pt x="730" y="28"/>
                </a:cubicBezTo>
                <a:cubicBezTo>
                  <a:pt x="730" y="26"/>
                  <a:pt x="738" y="25"/>
                  <a:pt x="742" y="24"/>
                </a:cubicBezTo>
                <a:cubicBezTo>
                  <a:pt x="717" y="25"/>
                  <a:pt x="717" y="25"/>
                  <a:pt x="717" y="25"/>
                </a:cubicBezTo>
                <a:cubicBezTo>
                  <a:pt x="718" y="24"/>
                  <a:pt x="718" y="24"/>
                  <a:pt x="718" y="24"/>
                </a:cubicBezTo>
                <a:cubicBezTo>
                  <a:pt x="698" y="27"/>
                  <a:pt x="670" y="27"/>
                  <a:pt x="654" y="31"/>
                </a:cubicBezTo>
                <a:cubicBezTo>
                  <a:pt x="688" y="35"/>
                  <a:pt x="638" y="36"/>
                  <a:pt x="641" y="39"/>
                </a:cubicBezTo>
                <a:cubicBezTo>
                  <a:pt x="629" y="38"/>
                  <a:pt x="625" y="28"/>
                  <a:pt x="651" y="24"/>
                </a:cubicBezTo>
                <a:cubicBezTo>
                  <a:pt x="658" y="28"/>
                  <a:pt x="676" y="23"/>
                  <a:pt x="689" y="23"/>
                </a:cubicBezTo>
                <a:cubicBezTo>
                  <a:pt x="672" y="21"/>
                  <a:pt x="667" y="24"/>
                  <a:pt x="653" y="24"/>
                </a:cubicBezTo>
                <a:cubicBezTo>
                  <a:pt x="663" y="22"/>
                  <a:pt x="636" y="21"/>
                  <a:pt x="636" y="19"/>
                </a:cubicBezTo>
                <a:cubicBezTo>
                  <a:pt x="638" y="17"/>
                  <a:pt x="643" y="12"/>
                  <a:pt x="660" y="14"/>
                </a:cubicBezTo>
                <a:cubicBezTo>
                  <a:pt x="686" y="15"/>
                  <a:pt x="663" y="19"/>
                  <a:pt x="671" y="19"/>
                </a:cubicBezTo>
                <a:cubicBezTo>
                  <a:pt x="677" y="24"/>
                  <a:pt x="706" y="18"/>
                  <a:pt x="722" y="19"/>
                </a:cubicBezTo>
                <a:cubicBezTo>
                  <a:pt x="723" y="20"/>
                  <a:pt x="718" y="20"/>
                  <a:pt x="716" y="21"/>
                </a:cubicBezTo>
                <a:cubicBezTo>
                  <a:pt x="729" y="20"/>
                  <a:pt x="757" y="20"/>
                  <a:pt x="759" y="17"/>
                </a:cubicBezTo>
                <a:cubicBezTo>
                  <a:pt x="726" y="19"/>
                  <a:pt x="726" y="19"/>
                  <a:pt x="726" y="19"/>
                </a:cubicBezTo>
                <a:cubicBezTo>
                  <a:pt x="718" y="18"/>
                  <a:pt x="736" y="16"/>
                  <a:pt x="726" y="14"/>
                </a:cubicBezTo>
                <a:cubicBezTo>
                  <a:pt x="718" y="15"/>
                  <a:pt x="709" y="15"/>
                  <a:pt x="699" y="14"/>
                </a:cubicBezTo>
                <a:cubicBezTo>
                  <a:pt x="701" y="13"/>
                  <a:pt x="701" y="13"/>
                  <a:pt x="701" y="13"/>
                </a:cubicBezTo>
                <a:cubicBezTo>
                  <a:pt x="681" y="10"/>
                  <a:pt x="649" y="11"/>
                  <a:pt x="626" y="12"/>
                </a:cubicBezTo>
                <a:cubicBezTo>
                  <a:pt x="621" y="21"/>
                  <a:pt x="609" y="26"/>
                  <a:pt x="599" y="34"/>
                </a:cubicBezTo>
                <a:cubicBezTo>
                  <a:pt x="564" y="35"/>
                  <a:pt x="528" y="34"/>
                  <a:pt x="491" y="33"/>
                </a:cubicBezTo>
                <a:cubicBezTo>
                  <a:pt x="492" y="34"/>
                  <a:pt x="492" y="36"/>
                  <a:pt x="490" y="38"/>
                </a:cubicBezTo>
                <a:cubicBezTo>
                  <a:pt x="479" y="35"/>
                  <a:pt x="460" y="37"/>
                  <a:pt x="461" y="33"/>
                </a:cubicBezTo>
                <a:cubicBezTo>
                  <a:pt x="450" y="37"/>
                  <a:pt x="418" y="40"/>
                  <a:pt x="424" y="44"/>
                </a:cubicBezTo>
                <a:cubicBezTo>
                  <a:pt x="423" y="45"/>
                  <a:pt x="421" y="45"/>
                  <a:pt x="420" y="45"/>
                </a:cubicBezTo>
                <a:cubicBezTo>
                  <a:pt x="406" y="40"/>
                  <a:pt x="386" y="37"/>
                  <a:pt x="350" y="36"/>
                </a:cubicBezTo>
                <a:cubicBezTo>
                  <a:pt x="343" y="36"/>
                  <a:pt x="342" y="38"/>
                  <a:pt x="344" y="42"/>
                </a:cubicBezTo>
                <a:cubicBezTo>
                  <a:pt x="336" y="41"/>
                  <a:pt x="329" y="40"/>
                  <a:pt x="322" y="40"/>
                </a:cubicBezTo>
                <a:cubicBezTo>
                  <a:pt x="327" y="38"/>
                  <a:pt x="331" y="36"/>
                  <a:pt x="342" y="35"/>
                </a:cubicBezTo>
                <a:cubicBezTo>
                  <a:pt x="285" y="34"/>
                  <a:pt x="285" y="34"/>
                  <a:pt x="285" y="34"/>
                </a:cubicBezTo>
                <a:cubicBezTo>
                  <a:pt x="290" y="32"/>
                  <a:pt x="290" y="32"/>
                  <a:pt x="290" y="32"/>
                </a:cubicBezTo>
                <a:cubicBezTo>
                  <a:pt x="268" y="35"/>
                  <a:pt x="268" y="35"/>
                  <a:pt x="268" y="35"/>
                </a:cubicBezTo>
                <a:cubicBezTo>
                  <a:pt x="280" y="34"/>
                  <a:pt x="299" y="35"/>
                  <a:pt x="295" y="39"/>
                </a:cubicBezTo>
                <a:cubicBezTo>
                  <a:pt x="270" y="42"/>
                  <a:pt x="255" y="38"/>
                  <a:pt x="234" y="43"/>
                </a:cubicBezTo>
                <a:cubicBezTo>
                  <a:pt x="234" y="36"/>
                  <a:pt x="227" y="34"/>
                  <a:pt x="234" y="30"/>
                </a:cubicBezTo>
                <a:cubicBezTo>
                  <a:pt x="236" y="30"/>
                  <a:pt x="236" y="30"/>
                  <a:pt x="237" y="30"/>
                </a:cubicBezTo>
                <a:cubicBezTo>
                  <a:pt x="245" y="26"/>
                  <a:pt x="262" y="22"/>
                  <a:pt x="275" y="21"/>
                </a:cubicBezTo>
                <a:cubicBezTo>
                  <a:pt x="228" y="18"/>
                  <a:pt x="240" y="21"/>
                  <a:pt x="199" y="19"/>
                </a:cubicBezTo>
                <a:cubicBezTo>
                  <a:pt x="196" y="15"/>
                  <a:pt x="237" y="14"/>
                  <a:pt x="227" y="11"/>
                </a:cubicBezTo>
                <a:cubicBezTo>
                  <a:pt x="266" y="14"/>
                  <a:pt x="266" y="14"/>
                  <a:pt x="266" y="14"/>
                </a:cubicBezTo>
                <a:cubicBezTo>
                  <a:pt x="259" y="14"/>
                  <a:pt x="259" y="15"/>
                  <a:pt x="255" y="16"/>
                </a:cubicBezTo>
                <a:cubicBezTo>
                  <a:pt x="282" y="12"/>
                  <a:pt x="291" y="16"/>
                  <a:pt x="311" y="11"/>
                </a:cubicBezTo>
                <a:cubicBezTo>
                  <a:pt x="324" y="13"/>
                  <a:pt x="292" y="15"/>
                  <a:pt x="306" y="16"/>
                </a:cubicBezTo>
                <a:cubicBezTo>
                  <a:pt x="294" y="16"/>
                  <a:pt x="282" y="21"/>
                  <a:pt x="277" y="25"/>
                </a:cubicBezTo>
                <a:cubicBezTo>
                  <a:pt x="307" y="26"/>
                  <a:pt x="294" y="19"/>
                  <a:pt x="320" y="17"/>
                </a:cubicBezTo>
                <a:cubicBezTo>
                  <a:pt x="339" y="21"/>
                  <a:pt x="339" y="21"/>
                  <a:pt x="339" y="21"/>
                </a:cubicBezTo>
                <a:cubicBezTo>
                  <a:pt x="350" y="20"/>
                  <a:pt x="335" y="19"/>
                  <a:pt x="334" y="18"/>
                </a:cubicBezTo>
                <a:cubicBezTo>
                  <a:pt x="349" y="16"/>
                  <a:pt x="354" y="19"/>
                  <a:pt x="365" y="19"/>
                </a:cubicBezTo>
                <a:cubicBezTo>
                  <a:pt x="361" y="18"/>
                  <a:pt x="354" y="17"/>
                  <a:pt x="356" y="16"/>
                </a:cubicBezTo>
                <a:cubicBezTo>
                  <a:pt x="374" y="19"/>
                  <a:pt x="391" y="17"/>
                  <a:pt x="408" y="23"/>
                </a:cubicBezTo>
                <a:cubicBezTo>
                  <a:pt x="398" y="20"/>
                  <a:pt x="419" y="15"/>
                  <a:pt x="426" y="14"/>
                </a:cubicBezTo>
                <a:cubicBezTo>
                  <a:pt x="392" y="8"/>
                  <a:pt x="392" y="8"/>
                  <a:pt x="392" y="8"/>
                </a:cubicBezTo>
                <a:cubicBezTo>
                  <a:pt x="349" y="10"/>
                  <a:pt x="323" y="7"/>
                  <a:pt x="276" y="10"/>
                </a:cubicBezTo>
                <a:cubicBezTo>
                  <a:pt x="279" y="8"/>
                  <a:pt x="279" y="8"/>
                  <a:pt x="279" y="8"/>
                </a:cubicBezTo>
                <a:cubicBezTo>
                  <a:pt x="206" y="0"/>
                  <a:pt x="218" y="20"/>
                  <a:pt x="156" y="20"/>
                </a:cubicBezTo>
                <a:cubicBezTo>
                  <a:pt x="155" y="19"/>
                  <a:pt x="155" y="18"/>
                  <a:pt x="154" y="18"/>
                </a:cubicBezTo>
                <a:cubicBezTo>
                  <a:pt x="153" y="18"/>
                  <a:pt x="152" y="17"/>
                  <a:pt x="150" y="17"/>
                </a:cubicBezTo>
                <a:cubicBezTo>
                  <a:pt x="145" y="17"/>
                  <a:pt x="140" y="17"/>
                  <a:pt x="134" y="18"/>
                </a:cubicBezTo>
                <a:cubicBezTo>
                  <a:pt x="123" y="20"/>
                  <a:pt x="114" y="23"/>
                  <a:pt x="115" y="20"/>
                </a:cubicBezTo>
                <a:cubicBezTo>
                  <a:pt x="119" y="19"/>
                  <a:pt x="122" y="18"/>
                  <a:pt x="125" y="17"/>
                </a:cubicBezTo>
                <a:cubicBezTo>
                  <a:pt x="127" y="17"/>
                  <a:pt x="130" y="17"/>
                  <a:pt x="131" y="16"/>
                </a:cubicBezTo>
                <a:cubicBezTo>
                  <a:pt x="135" y="15"/>
                  <a:pt x="137" y="15"/>
                  <a:pt x="137" y="14"/>
                </a:cubicBezTo>
                <a:cubicBezTo>
                  <a:pt x="138" y="13"/>
                  <a:pt x="135" y="13"/>
                  <a:pt x="130" y="12"/>
                </a:cubicBezTo>
                <a:cubicBezTo>
                  <a:pt x="128" y="13"/>
                  <a:pt x="125" y="13"/>
                  <a:pt x="123" y="14"/>
                </a:cubicBezTo>
                <a:cubicBezTo>
                  <a:pt x="121" y="15"/>
                  <a:pt x="119" y="15"/>
                  <a:pt x="117" y="16"/>
                </a:cubicBezTo>
                <a:cubicBezTo>
                  <a:pt x="113" y="18"/>
                  <a:pt x="109" y="20"/>
                  <a:pt x="105" y="22"/>
                </a:cubicBezTo>
                <a:cubicBezTo>
                  <a:pt x="103" y="23"/>
                  <a:pt x="100" y="24"/>
                  <a:pt x="98" y="25"/>
                </a:cubicBezTo>
                <a:cubicBezTo>
                  <a:pt x="96" y="27"/>
                  <a:pt x="93" y="28"/>
                  <a:pt x="90" y="29"/>
                </a:cubicBezTo>
                <a:cubicBezTo>
                  <a:pt x="89" y="30"/>
                  <a:pt x="87" y="31"/>
                  <a:pt x="86" y="32"/>
                </a:cubicBezTo>
                <a:cubicBezTo>
                  <a:pt x="84" y="32"/>
                  <a:pt x="83" y="33"/>
                  <a:pt x="81" y="34"/>
                </a:cubicBezTo>
                <a:cubicBezTo>
                  <a:pt x="78" y="36"/>
                  <a:pt x="75" y="38"/>
                  <a:pt x="71" y="40"/>
                </a:cubicBezTo>
                <a:cubicBezTo>
                  <a:pt x="75" y="35"/>
                  <a:pt x="71" y="37"/>
                  <a:pt x="69" y="37"/>
                </a:cubicBezTo>
                <a:cubicBezTo>
                  <a:pt x="68" y="37"/>
                  <a:pt x="67" y="37"/>
                  <a:pt x="69" y="35"/>
                </a:cubicBezTo>
                <a:cubicBezTo>
                  <a:pt x="70" y="33"/>
                  <a:pt x="74" y="30"/>
                  <a:pt x="81" y="26"/>
                </a:cubicBezTo>
                <a:cubicBezTo>
                  <a:pt x="60" y="37"/>
                  <a:pt x="46" y="51"/>
                  <a:pt x="36" y="65"/>
                </a:cubicBezTo>
                <a:cubicBezTo>
                  <a:pt x="31" y="71"/>
                  <a:pt x="28" y="78"/>
                  <a:pt x="25" y="84"/>
                </a:cubicBezTo>
                <a:cubicBezTo>
                  <a:pt x="23" y="90"/>
                  <a:pt x="21" y="97"/>
                  <a:pt x="20" y="103"/>
                </a:cubicBezTo>
                <a:cubicBezTo>
                  <a:pt x="15" y="122"/>
                  <a:pt x="14" y="133"/>
                  <a:pt x="13" y="140"/>
                </a:cubicBezTo>
                <a:cubicBezTo>
                  <a:pt x="12" y="147"/>
                  <a:pt x="11" y="150"/>
                  <a:pt x="10" y="153"/>
                </a:cubicBezTo>
                <a:cubicBezTo>
                  <a:pt x="8" y="156"/>
                  <a:pt x="6" y="160"/>
                  <a:pt x="7" y="183"/>
                </a:cubicBezTo>
                <a:cubicBezTo>
                  <a:pt x="5" y="176"/>
                  <a:pt x="5" y="176"/>
                  <a:pt x="5" y="176"/>
                </a:cubicBezTo>
                <a:cubicBezTo>
                  <a:pt x="6" y="205"/>
                  <a:pt x="6" y="205"/>
                  <a:pt x="6" y="205"/>
                </a:cubicBezTo>
                <a:cubicBezTo>
                  <a:pt x="9" y="195"/>
                  <a:pt x="9" y="195"/>
                  <a:pt x="9" y="195"/>
                </a:cubicBezTo>
                <a:cubicBezTo>
                  <a:pt x="13" y="230"/>
                  <a:pt x="13" y="230"/>
                  <a:pt x="13" y="230"/>
                </a:cubicBezTo>
                <a:cubicBezTo>
                  <a:pt x="16" y="251"/>
                  <a:pt x="16" y="221"/>
                  <a:pt x="19" y="224"/>
                </a:cubicBezTo>
                <a:cubicBezTo>
                  <a:pt x="14" y="217"/>
                  <a:pt x="14" y="217"/>
                  <a:pt x="14" y="217"/>
                </a:cubicBezTo>
                <a:cubicBezTo>
                  <a:pt x="15" y="203"/>
                  <a:pt x="12" y="183"/>
                  <a:pt x="15" y="180"/>
                </a:cubicBezTo>
                <a:cubicBezTo>
                  <a:pt x="15" y="203"/>
                  <a:pt x="19" y="198"/>
                  <a:pt x="21" y="207"/>
                </a:cubicBezTo>
                <a:cubicBezTo>
                  <a:pt x="19" y="185"/>
                  <a:pt x="19" y="185"/>
                  <a:pt x="19" y="185"/>
                </a:cubicBezTo>
                <a:cubicBezTo>
                  <a:pt x="22" y="178"/>
                  <a:pt x="22" y="178"/>
                  <a:pt x="22" y="178"/>
                </a:cubicBezTo>
                <a:cubicBezTo>
                  <a:pt x="22" y="167"/>
                  <a:pt x="22" y="157"/>
                  <a:pt x="22" y="148"/>
                </a:cubicBezTo>
                <a:cubicBezTo>
                  <a:pt x="22" y="135"/>
                  <a:pt x="24" y="124"/>
                  <a:pt x="25" y="113"/>
                </a:cubicBezTo>
                <a:cubicBezTo>
                  <a:pt x="23" y="120"/>
                  <a:pt x="22" y="126"/>
                  <a:pt x="22" y="131"/>
                </a:cubicBezTo>
                <a:cubicBezTo>
                  <a:pt x="22" y="134"/>
                  <a:pt x="22" y="137"/>
                  <a:pt x="21" y="139"/>
                </a:cubicBezTo>
                <a:cubicBezTo>
                  <a:pt x="21" y="142"/>
                  <a:pt x="21" y="145"/>
                  <a:pt x="20" y="148"/>
                </a:cubicBezTo>
                <a:cubicBezTo>
                  <a:pt x="18" y="140"/>
                  <a:pt x="18" y="125"/>
                  <a:pt x="23" y="107"/>
                </a:cubicBezTo>
                <a:cubicBezTo>
                  <a:pt x="28" y="89"/>
                  <a:pt x="38" y="70"/>
                  <a:pt x="53" y="54"/>
                </a:cubicBezTo>
                <a:cubicBezTo>
                  <a:pt x="55" y="54"/>
                  <a:pt x="65" y="46"/>
                  <a:pt x="61" y="50"/>
                </a:cubicBezTo>
                <a:cubicBezTo>
                  <a:pt x="61" y="51"/>
                  <a:pt x="55" y="56"/>
                  <a:pt x="53" y="59"/>
                </a:cubicBezTo>
                <a:cubicBezTo>
                  <a:pt x="55" y="59"/>
                  <a:pt x="52" y="63"/>
                  <a:pt x="52" y="64"/>
                </a:cubicBezTo>
                <a:cubicBezTo>
                  <a:pt x="52" y="65"/>
                  <a:pt x="53" y="64"/>
                  <a:pt x="56" y="62"/>
                </a:cubicBezTo>
                <a:cubicBezTo>
                  <a:pt x="58" y="60"/>
                  <a:pt x="63" y="56"/>
                  <a:pt x="70" y="50"/>
                </a:cubicBezTo>
                <a:cubicBezTo>
                  <a:pt x="68" y="53"/>
                  <a:pt x="66" y="57"/>
                  <a:pt x="63" y="61"/>
                </a:cubicBezTo>
                <a:cubicBezTo>
                  <a:pt x="61" y="65"/>
                  <a:pt x="59" y="69"/>
                  <a:pt x="57" y="73"/>
                </a:cubicBezTo>
                <a:cubicBezTo>
                  <a:pt x="53" y="81"/>
                  <a:pt x="51" y="87"/>
                  <a:pt x="52" y="87"/>
                </a:cubicBezTo>
                <a:cubicBezTo>
                  <a:pt x="47" y="95"/>
                  <a:pt x="42" y="106"/>
                  <a:pt x="39" y="117"/>
                </a:cubicBezTo>
                <a:cubicBezTo>
                  <a:pt x="37" y="123"/>
                  <a:pt x="35" y="128"/>
                  <a:pt x="35" y="133"/>
                </a:cubicBezTo>
                <a:cubicBezTo>
                  <a:pt x="34" y="136"/>
                  <a:pt x="34" y="138"/>
                  <a:pt x="33" y="141"/>
                </a:cubicBezTo>
                <a:cubicBezTo>
                  <a:pt x="33" y="143"/>
                  <a:pt x="33" y="145"/>
                  <a:pt x="33" y="147"/>
                </a:cubicBezTo>
                <a:cubicBezTo>
                  <a:pt x="32" y="146"/>
                  <a:pt x="32" y="146"/>
                  <a:pt x="32" y="146"/>
                </a:cubicBezTo>
                <a:cubicBezTo>
                  <a:pt x="32" y="148"/>
                  <a:pt x="31" y="151"/>
                  <a:pt x="31" y="153"/>
                </a:cubicBezTo>
                <a:cubicBezTo>
                  <a:pt x="32" y="155"/>
                  <a:pt x="32" y="157"/>
                  <a:pt x="32" y="159"/>
                </a:cubicBezTo>
                <a:cubicBezTo>
                  <a:pt x="32" y="163"/>
                  <a:pt x="32" y="168"/>
                  <a:pt x="32" y="172"/>
                </a:cubicBezTo>
                <a:cubicBezTo>
                  <a:pt x="33" y="180"/>
                  <a:pt x="33" y="187"/>
                  <a:pt x="31" y="188"/>
                </a:cubicBezTo>
                <a:cubicBezTo>
                  <a:pt x="32" y="196"/>
                  <a:pt x="33" y="216"/>
                  <a:pt x="35" y="195"/>
                </a:cubicBezTo>
                <a:cubicBezTo>
                  <a:pt x="38" y="230"/>
                  <a:pt x="38" y="230"/>
                  <a:pt x="38" y="230"/>
                </a:cubicBezTo>
                <a:cubicBezTo>
                  <a:pt x="31" y="224"/>
                  <a:pt x="29" y="257"/>
                  <a:pt x="23" y="223"/>
                </a:cubicBezTo>
                <a:cubicBezTo>
                  <a:pt x="24" y="224"/>
                  <a:pt x="24" y="237"/>
                  <a:pt x="26" y="257"/>
                </a:cubicBezTo>
                <a:cubicBezTo>
                  <a:pt x="25" y="256"/>
                  <a:pt x="25" y="256"/>
                  <a:pt x="25" y="256"/>
                </a:cubicBezTo>
                <a:cubicBezTo>
                  <a:pt x="25" y="255"/>
                  <a:pt x="24" y="254"/>
                  <a:pt x="24" y="253"/>
                </a:cubicBezTo>
                <a:cubicBezTo>
                  <a:pt x="24" y="249"/>
                  <a:pt x="24" y="247"/>
                  <a:pt x="25" y="246"/>
                </a:cubicBezTo>
                <a:cubicBezTo>
                  <a:pt x="20" y="234"/>
                  <a:pt x="19" y="252"/>
                  <a:pt x="18" y="271"/>
                </a:cubicBezTo>
                <a:cubicBezTo>
                  <a:pt x="22" y="275"/>
                  <a:pt x="22" y="275"/>
                  <a:pt x="22" y="275"/>
                </a:cubicBezTo>
                <a:cubicBezTo>
                  <a:pt x="20" y="291"/>
                  <a:pt x="17" y="301"/>
                  <a:pt x="18" y="323"/>
                </a:cubicBezTo>
                <a:cubicBezTo>
                  <a:pt x="33" y="374"/>
                  <a:pt x="33" y="374"/>
                  <a:pt x="33" y="374"/>
                </a:cubicBezTo>
                <a:cubicBezTo>
                  <a:pt x="33" y="379"/>
                  <a:pt x="34" y="384"/>
                  <a:pt x="34" y="389"/>
                </a:cubicBezTo>
                <a:cubicBezTo>
                  <a:pt x="32" y="396"/>
                  <a:pt x="33" y="418"/>
                  <a:pt x="29" y="409"/>
                </a:cubicBezTo>
                <a:cubicBezTo>
                  <a:pt x="27" y="411"/>
                  <a:pt x="26" y="404"/>
                  <a:pt x="27" y="394"/>
                </a:cubicBezTo>
                <a:cubicBezTo>
                  <a:pt x="27" y="393"/>
                  <a:pt x="28" y="395"/>
                  <a:pt x="28" y="394"/>
                </a:cubicBezTo>
                <a:cubicBezTo>
                  <a:pt x="26" y="391"/>
                  <a:pt x="23" y="390"/>
                  <a:pt x="20" y="401"/>
                </a:cubicBezTo>
                <a:cubicBezTo>
                  <a:pt x="21" y="389"/>
                  <a:pt x="21" y="388"/>
                  <a:pt x="19" y="379"/>
                </a:cubicBezTo>
                <a:cubicBezTo>
                  <a:pt x="19" y="392"/>
                  <a:pt x="19" y="392"/>
                  <a:pt x="19" y="392"/>
                </a:cubicBezTo>
                <a:cubicBezTo>
                  <a:pt x="18" y="373"/>
                  <a:pt x="12" y="345"/>
                  <a:pt x="9" y="346"/>
                </a:cubicBezTo>
                <a:cubicBezTo>
                  <a:pt x="14" y="351"/>
                  <a:pt x="9" y="363"/>
                  <a:pt x="8" y="373"/>
                </a:cubicBezTo>
                <a:cubicBezTo>
                  <a:pt x="7" y="365"/>
                  <a:pt x="5" y="349"/>
                  <a:pt x="4" y="362"/>
                </a:cubicBezTo>
                <a:cubicBezTo>
                  <a:pt x="6" y="366"/>
                  <a:pt x="9" y="399"/>
                  <a:pt x="11" y="376"/>
                </a:cubicBezTo>
                <a:cubicBezTo>
                  <a:pt x="12" y="386"/>
                  <a:pt x="14" y="399"/>
                  <a:pt x="13" y="410"/>
                </a:cubicBezTo>
                <a:cubicBezTo>
                  <a:pt x="11" y="397"/>
                  <a:pt x="9" y="406"/>
                  <a:pt x="6" y="402"/>
                </a:cubicBezTo>
                <a:cubicBezTo>
                  <a:pt x="9" y="414"/>
                  <a:pt x="12" y="414"/>
                  <a:pt x="14" y="416"/>
                </a:cubicBezTo>
                <a:cubicBezTo>
                  <a:pt x="10" y="450"/>
                  <a:pt x="1" y="463"/>
                  <a:pt x="4" y="502"/>
                </a:cubicBezTo>
                <a:cubicBezTo>
                  <a:pt x="5" y="507"/>
                  <a:pt x="3" y="478"/>
                  <a:pt x="6" y="482"/>
                </a:cubicBezTo>
                <a:cubicBezTo>
                  <a:pt x="12" y="510"/>
                  <a:pt x="0" y="518"/>
                  <a:pt x="2" y="542"/>
                </a:cubicBezTo>
                <a:cubicBezTo>
                  <a:pt x="8" y="536"/>
                  <a:pt x="8" y="536"/>
                  <a:pt x="8" y="536"/>
                </a:cubicBezTo>
                <a:cubicBezTo>
                  <a:pt x="9" y="543"/>
                  <a:pt x="10" y="561"/>
                  <a:pt x="10" y="570"/>
                </a:cubicBezTo>
                <a:cubicBezTo>
                  <a:pt x="8" y="573"/>
                  <a:pt x="5" y="599"/>
                  <a:pt x="3" y="579"/>
                </a:cubicBezTo>
                <a:cubicBezTo>
                  <a:pt x="0" y="621"/>
                  <a:pt x="14" y="616"/>
                  <a:pt x="13" y="664"/>
                </a:cubicBezTo>
                <a:cubicBezTo>
                  <a:pt x="14" y="642"/>
                  <a:pt x="14" y="639"/>
                  <a:pt x="14" y="622"/>
                </a:cubicBezTo>
                <a:cubicBezTo>
                  <a:pt x="17" y="640"/>
                  <a:pt x="16" y="625"/>
                  <a:pt x="20" y="627"/>
                </a:cubicBezTo>
                <a:cubicBezTo>
                  <a:pt x="16" y="638"/>
                  <a:pt x="19" y="674"/>
                  <a:pt x="15" y="649"/>
                </a:cubicBezTo>
                <a:cubicBezTo>
                  <a:pt x="15" y="664"/>
                  <a:pt x="14" y="694"/>
                  <a:pt x="17" y="700"/>
                </a:cubicBezTo>
                <a:cubicBezTo>
                  <a:pt x="18" y="688"/>
                  <a:pt x="18" y="688"/>
                  <a:pt x="18" y="688"/>
                </a:cubicBezTo>
                <a:cubicBezTo>
                  <a:pt x="18" y="709"/>
                  <a:pt x="22" y="730"/>
                  <a:pt x="25" y="739"/>
                </a:cubicBezTo>
                <a:cubicBezTo>
                  <a:pt x="25" y="712"/>
                  <a:pt x="18" y="713"/>
                  <a:pt x="19" y="679"/>
                </a:cubicBezTo>
                <a:cubicBezTo>
                  <a:pt x="23" y="643"/>
                  <a:pt x="23" y="688"/>
                  <a:pt x="28" y="664"/>
                </a:cubicBezTo>
                <a:cubicBezTo>
                  <a:pt x="24" y="638"/>
                  <a:pt x="24" y="638"/>
                  <a:pt x="24" y="638"/>
                </a:cubicBezTo>
                <a:cubicBezTo>
                  <a:pt x="23" y="650"/>
                  <a:pt x="23" y="650"/>
                  <a:pt x="23" y="650"/>
                </a:cubicBezTo>
                <a:cubicBezTo>
                  <a:pt x="18" y="646"/>
                  <a:pt x="24" y="610"/>
                  <a:pt x="17" y="613"/>
                </a:cubicBezTo>
                <a:cubicBezTo>
                  <a:pt x="23" y="587"/>
                  <a:pt x="19" y="579"/>
                  <a:pt x="24" y="550"/>
                </a:cubicBezTo>
                <a:cubicBezTo>
                  <a:pt x="22" y="543"/>
                  <a:pt x="22" y="554"/>
                  <a:pt x="21" y="562"/>
                </a:cubicBezTo>
                <a:cubicBezTo>
                  <a:pt x="22" y="547"/>
                  <a:pt x="15" y="547"/>
                  <a:pt x="19" y="527"/>
                </a:cubicBezTo>
                <a:cubicBezTo>
                  <a:pt x="20" y="517"/>
                  <a:pt x="15" y="524"/>
                  <a:pt x="15" y="542"/>
                </a:cubicBezTo>
                <a:cubicBezTo>
                  <a:pt x="15" y="527"/>
                  <a:pt x="14" y="513"/>
                  <a:pt x="15" y="496"/>
                </a:cubicBezTo>
                <a:cubicBezTo>
                  <a:pt x="11" y="513"/>
                  <a:pt x="11" y="513"/>
                  <a:pt x="11" y="513"/>
                </a:cubicBezTo>
                <a:cubicBezTo>
                  <a:pt x="10" y="496"/>
                  <a:pt x="10" y="496"/>
                  <a:pt x="10" y="496"/>
                </a:cubicBezTo>
                <a:cubicBezTo>
                  <a:pt x="8" y="510"/>
                  <a:pt x="8" y="510"/>
                  <a:pt x="8" y="510"/>
                </a:cubicBezTo>
                <a:cubicBezTo>
                  <a:pt x="7" y="477"/>
                  <a:pt x="8" y="440"/>
                  <a:pt x="14" y="422"/>
                </a:cubicBezTo>
                <a:cubicBezTo>
                  <a:pt x="18" y="451"/>
                  <a:pt x="16" y="498"/>
                  <a:pt x="23" y="515"/>
                </a:cubicBezTo>
                <a:cubicBezTo>
                  <a:pt x="25" y="508"/>
                  <a:pt x="18" y="492"/>
                  <a:pt x="24" y="483"/>
                </a:cubicBezTo>
                <a:cubicBezTo>
                  <a:pt x="20" y="475"/>
                  <a:pt x="20" y="475"/>
                  <a:pt x="20" y="475"/>
                </a:cubicBezTo>
                <a:cubicBezTo>
                  <a:pt x="19" y="465"/>
                  <a:pt x="18" y="442"/>
                  <a:pt x="21" y="440"/>
                </a:cubicBezTo>
                <a:cubicBezTo>
                  <a:pt x="24" y="467"/>
                  <a:pt x="28" y="474"/>
                  <a:pt x="31" y="488"/>
                </a:cubicBezTo>
                <a:cubicBezTo>
                  <a:pt x="32" y="488"/>
                  <a:pt x="32" y="491"/>
                  <a:pt x="32" y="495"/>
                </a:cubicBezTo>
                <a:cubicBezTo>
                  <a:pt x="32" y="495"/>
                  <a:pt x="32" y="495"/>
                  <a:pt x="33" y="495"/>
                </a:cubicBezTo>
                <a:cubicBezTo>
                  <a:pt x="32" y="495"/>
                  <a:pt x="32" y="495"/>
                  <a:pt x="32" y="495"/>
                </a:cubicBezTo>
                <a:cubicBezTo>
                  <a:pt x="33" y="503"/>
                  <a:pt x="32" y="516"/>
                  <a:pt x="33" y="524"/>
                </a:cubicBezTo>
                <a:cubicBezTo>
                  <a:pt x="32" y="534"/>
                  <a:pt x="30" y="527"/>
                  <a:pt x="29" y="526"/>
                </a:cubicBezTo>
                <a:cubicBezTo>
                  <a:pt x="25" y="559"/>
                  <a:pt x="37" y="582"/>
                  <a:pt x="34" y="617"/>
                </a:cubicBezTo>
                <a:cubicBezTo>
                  <a:pt x="30" y="617"/>
                  <a:pt x="30" y="645"/>
                  <a:pt x="28" y="636"/>
                </a:cubicBezTo>
                <a:cubicBezTo>
                  <a:pt x="27" y="657"/>
                  <a:pt x="31" y="668"/>
                  <a:pt x="34" y="681"/>
                </a:cubicBezTo>
                <a:cubicBezTo>
                  <a:pt x="30" y="684"/>
                  <a:pt x="33" y="712"/>
                  <a:pt x="29" y="702"/>
                </a:cubicBezTo>
                <a:cubicBezTo>
                  <a:pt x="34" y="721"/>
                  <a:pt x="34" y="721"/>
                  <a:pt x="34" y="721"/>
                </a:cubicBezTo>
                <a:cubicBezTo>
                  <a:pt x="33" y="727"/>
                  <a:pt x="34" y="737"/>
                  <a:pt x="34" y="746"/>
                </a:cubicBezTo>
                <a:cubicBezTo>
                  <a:pt x="34" y="747"/>
                  <a:pt x="34" y="748"/>
                  <a:pt x="34" y="749"/>
                </a:cubicBezTo>
                <a:cubicBezTo>
                  <a:pt x="34" y="751"/>
                  <a:pt x="34" y="752"/>
                  <a:pt x="34" y="754"/>
                </a:cubicBezTo>
                <a:cubicBezTo>
                  <a:pt x="34" y="756"/>
                  <a:pt x="34" y="759"/>
                  <a:pt x="34" y="761"/>
                </a:cubicBezTo>
                <a:cubicBezTo>
                  <a:pt x="34" y="766"/>
                  <a:pt x="34" y="770"/>
                  <a:pt x="34" y="771"/>
                </a:cubicBezTo>
                <a:cubicBezTo>
                  <a:pt x="36" y="781"/>
                  <a:pt x="38" y="782"/>
                  <a:pt x="40" y="784"/>
                </a:cubicBezTo>
                <a:cubicBezTo>
                  <a:pt x="41" y="785"/>
                  <a:pt x="41" y="786"/>
                  <a:pt x="43" y="789"/>
                </a:cubicBezTo>
                <a:cubicBezTo>
                  <a:pt x="43" y="790"/>
                  <a:pt x="44" y="792"/>
                  <a:pt x="45" y="794"/>
                </a:cubicBezTo>
                <a:cubicBezTo>
                  <a:pt x="45" y="796"/>
                  <a:pt x="46" y="799"/>
                  <a:pt x="48" y="802"/>
                </a:cubicBezTo>
                <a:cubicBezTo>
                  <a:pt x="47" y="801"/>
                  <a:pt x="47" y="803"/>
                  <a:pt x="45" y="798"/>
                </a:cubicBezTo>
                <a:cubicBezTo>
                  <a:pt x="46" y="801"/>
                  <a:pt x="47" y="805"/>
                  <a:pt x="49" y="809"/>
                </a:cubicBezTo>
                <a:cubicBezTo>
                  <a:pt x="51" y="811"/>
                  <a:pt x="52" y="813"/>
                  <a:pt x="53" y="816"/>
                </a:cubicBezTo>
                <a:cubicBezTo>
                  <a:pt x="55" y="818"/>
                  <a:pt x="56" y="820"/>
                  <a:pt x="58" y="822"/>
                </a:cubicBezTo>
                <a:cubicBezTo>
                  <a:pt x="60" y="824"/>
                  <a:pt x="61" y="826"/>
                  <a:pt x="63" y="828"/>
                </a:cubicBezTo>
                <a:cubicBezTo>
                  <a:pt x="65" y="830"/>
                  <a:pt x="67" y="832"/>
                  <a:pt x="69" y="833"/>
                </a:cubicBezTo>
                <a:cubicBezTo>
                  <a:pt x="73" y="836"/>
                  <a:pt x="76" y="839"/>
                  <a:pt x="79" y="841"/>
                </a:cubicBezTo>
                <a:cubicBezTo>
                  <a:pt x="72" y="834"/>
                  <a:pt x="72" y="833"/>
                  <a:pt x="70" y="832"/>
                </a:cubicBezTo>
                <a:cubicBezTo>
                  <a:pt x="70" y="831"/>
                  <a:pt x="69" y="830"/>
                  <a:pt x="68" y="829"/>
                </a:cubicBezTo>
                <a:cubicBezTo>
                  <a:pt x="67" y="827"/>
                  <a:pt x="64" y="825"/>
                  <a:pt x="61" y="820"/>
                </a:cubicBezTo>
                <a:cubicBezTo>
                  <a:pt x="62" y="820"/>
                  <a:pt x="67" y="824"/>
                  <a:pt x="74" y="830"/>
                </a:cubicBezTo>
                <a:cubicBezTo>
                  <a:pt x="81" y="836"/>
                  <a:pt x="91" y="843"/>
                  <a:pt x="102" y="850"/>
                </a:cubicBezTo>
                <a:cubicBezTo>
                  <a:pt x="98" y="849"/>
                  <a:pt x="95" y="848"/>
                  <a:pt x="93" y="847"/>
                </a:cubicBezTo>
                <a:cubicBezTo>
                  <a:pt x="92" y="847"/>
                  <a:pt x="91" y="847"/>
                  <a:pt x="91" y="847"/>
                </a:cubicBezTo>
                <a:cubicBezTo>
                  <a:pt x="91" y="848"/>
                  <a:pt x="94" y="851"/>
                  <a:pt x="98" y="854"/>
                </a:cubicBezTo>
                <a:cubicBezTo>
                  <a:pt x="106" y="859"/>
                  <a:pt x="117" y="863"/>
                  <a:pt x="109" y="862"/>
                </a:cubicBezTo>
                <a:cubicBezTo>
                  <a:pt x="122" y="867"/>
                  <a:pt x="135" y="869"/>
                  <a:pt x="147" y="869"/>
                </a:cubicBezTo>
                <a:cubicBezTo>
                  <a:pt x="149" y="869"/>
                  <a:pt x="150" y="869"/>
                  <a:pt x="152" y="869"/>
                </a:cubicBezTo>
                <a:cubicBezTo>
                  <a:pt x="153" y="869"/>
                  <a:pt x="154" y="868"/>
                  <a:pt x="155" y="868"/>
                </a:cubicBezTo>
                <a:cubicBezTo>
                  <a:pt x="157" y="868"/>
                  <a:pt x="159" y="868"/>
                  <a:pt x="161" y="868"/>
                </a:cubicBezTo>
                <a:cubicBezTo>
                  <a:pt x="165" y="867"/>
                  <a:pt x="168" y="867"/>
                  <a:pt x="172" y="866"/>
                </a:cubicBezTo>
                <a:cubicBezTo>
                  <a:pt x="187" y="864"/>
                  <a:pt x="201" y="861"/>
                  <a:pt x="218" y="858"/>
                </a:cubicBezTo>
                <a:cubicBezTo>
                  <a:pt x="258" y="858"/>
                  <a:pt x="307" y="860"/>
                  <a:pt x="338" y="855"/>
                </a:cubicBezTo>
                <a:cubicBezTo>
                  <a:pt x="334" y="855"/>
                  <a:pt x="334" y="855"/>
                  <a:pt x="334" y="855"/>
                </a:cubicBezTo>
                <a:cubicBezTo>
                  <a:pt x="352" y="852"/>
                  <a:pt x="352" y="852"/>
                  <a:pt x="352" y="852"/>
                </a:cubicBezTo>
                <a:cubicBezTo>
                  <a:pt x="363" y="852"/>
                  <a:pt x="352" y="858"/>
                  <a:pt x="369" y="856"/>
                </a:cubicBezTo>
                <a:cubicBezTo>
                  <a:pt x="363" y="861"/>
                  <a:pt x="340" y="857"/>
                  <a:pt x="323" y="861"/>
                </a:cubicBezTo>
                <a:cubicBezTo>
                  <a:pt x="352" y="865"/>
                  <a:pt x="296" y="865"/>
                  <a:pt x="315" y="869"/>
                </a:cubicBezTo>
                <a:cubicBezTo>
                  <a:pt x="327" y="859"/>
                  <a:pt x="377" y="868"/>
                  <a:pt x="403" y="862"/>
                </a:cubicBezTo>
                <a:cubicBezTo>
                  <a:pt x="427" y="863"/>
                  <a:pt x="391" y="867"/>
                  <a:pt x="404" y="867"/>
                </a:cubicBezTo>
                <a:cubicBezTo>
                  <a:pt x="411" y="864"/>
                  <a:pt x="411" y="864"/>
                  <a:pt x="411" y="864"/>
                </a:cubicBezTo>
                <a:cubicBezTo>
                  <a:pt x="421" y="865"/>
                  <a:pt x="424" y="866"/>
                  <a:pt x="424" y="868"/>
                </a:cubicBezTo>
                <a:cubicBezTo>
                  <a:pt x="450" y="870"/>
                  <a:pt x="480" y="868"/>
                  <a:pt x="502" y="864"/>
                </a:cubicBezTo>
                <a:cubicBezTo>
                  <a:pt x="474" y="866"/>
                  <a:pt x="512" y="859"/>
                  <a:pt x="484" y="859"/>
                </a:cubicBezTo>
                <a:cubicBezTo>
                  <a:pt x="492" y="857"/>
                  <a:pt x="510" y="857"/>
                  <a:pt x="528" y="856"/>
                </a:cubicBezTo>
                <a:cubicBezTo>
                  <a:pt x="511" y="858"/>
                  <a:pt x="550" y="863"/>
                  <a:pt x="513" y="862"/>
                </a:cubicBezTo>
                <a:cubicBezTo>
                  <a:pt x="518" y="867"/>
                  <a:pt x="531" y="861"/>
                  <a:pt x="547" y="862"/>
                </a:cubicBezTo>
                <a:cubicBezTo>
                  <a:pt x="539" y="863"/>
                  <a:pt x="520" y="866"/>
                  <a:pt x="522" y="867"/>
                </a:cubicBezTo>
                <a:cubicBezTo>
                  <a:pt x="547" y="860"/>
                  <a:pt x="601" y="871"/>
                  <a:pt x="611" y="866"/>
                </a:cubicBezTo>
                <a:cubicBezTo>
                  <a:pt x="629" y="862"/>
                  <a:pt x="656" y="858"/>
                  <a:pt x="678" y="854"/>
                </a:cubicBezTo>
                <a:cubicBezTo>
                  <a:pt x="700" y="858"/>
                  <a:pt x="724" y="855"/>
                  <a:pt x="749" y="857"/>
                </a:cubicBezTo>
                <a:cubicBezTo>
                  <a:pt x="744" y="859"/>
                  <a:pt x="744" y="859"/>
                  <a:pt x="744" y="859"/>
                </a:cubicBezTo>
                <a:cubicBezTo>
                  <a:pt x="758" y="860"/>
                  <a:pt x="780" y="858"/>
                  <a:pt x="800" y="858"/>
                </a:cubicBezTo>
                <a:cubicBezTo>
                  <a:pt x="805" y="862"/>
                  <a:pt x="805" y="862"/>
                  <a:pt x="805" y="862"/>
                </a:cubicBezTo>
                <a:cubicBezTo>
                  <a:pt x="819" y="861"/>
                  <a:pt x="845" y="860"/>
                  <a:pt x="867" y="861"/>
                </a:cubicBezTo>
                <a:cubicBezTo>
                  <a:pt x="867" y="858"/>
                  <a:pt x="847" y="859"/>
                  <a:pt x="857" y="856"/>
                </a:cubicBezTo>
                <a:cubicBezTo>
                  <a:pt x="846" y="856"/>
                  <a:pt x="837" y="857"/>
                  <a:pt x="841" y="859"/>
                </a:cubicBezTo>
                <a:cubicBezTo>
                  <a:pt x="830" y="859"/>
                  <a:pt x="829" y="856"/>
                  <a:pt x="821" y="854"/>
                </a:cubicBezTo>
                <a:cubicBezTo>
                  <a:pt x="862" y="851"/>
                  <a:pt x="862" y="851"/>
                  <a:pt x="862" y="851"/>
                </a:cubicBezTo>
                <a:cubicBezTo>
                  <a:pt x="865" y="852"/>
                  <a:pt x="867" y="852"/>
                  <a:pt x="867" y="852"/>
                </a:cubicBezTo>
                <a:cubicBezTo>
                  <a:pt x="870" y="848"/>
                  <a:pt x="870" y="848"/>
                  <a:pt x="870" y="848"/>
                </a:cubicBezTo>
                <a:cubicBezTo>
                  <a:pt x="881" y="848"/>
                  <a:pt x="884" y="849"/>
                  <a:pt x="882" y="851"/>
                </a:cubicBezTo>
                <a:cubicBezTo>
                  <a:pt x="905" y="850"/>
                  <a:pt x="913" y="844"/>
                  <a:pt x="938" y="845"/>
                </a:cubicBezTo>
                <a:cubicBezTo>
                  <a:pt x="927" y="849"/>
                  <a:pt x="920" y="851"/>
                  <a:pt x="903" y="851"/>
                </a:cubicBezTo>
                <a:cubicBezTo>
                  <a:pt x="931" y="851"/>
                  <a:pt x="931" y="851"/>
                  <a:pt x="931" y="851"/>
                </a:cubicBezTo>
                <a:cubicBezTo>
                  <a:pt x="918" y="855"/>
                  <a:pt x="870" y="854"/>
                  <a:pt x="878" y="860"/>
                </a:cubicBezTo>
                <a:cubicBezTo>
                  <a:pt x="909" y="857"/>
                  <a:pt x="954" y="854"/>
                  <a:pt x="981" y="849"/>
                </a:cubicBezTo>
                <a:cubicBezTo>
                  <a:pt x="995" y="854"/>
                  <a:pt x="1016" y="848"/>
                  <a:pt x="1040" y="850"/>
                </a:cubicBezTo>
                <a:cubicBezTo>
                  <a:pt x="1043" y="851"/>
                  <a:pt x="1050" y="852"/>
                  <a:pt x="1046" y="854"/>
                </a:cubicBezTo>
                <a:cubicBezTo>
                  <a:pt x="1039" y="854"/>
                  <a:pt x="1039" y="854"/>
                  <a:pt x="1039" y="854"/>
                </a:cubicBezTo>
                <a:cubicBezTo>
                  <a:pt x="1071" y="855"/>
                  <a:pt x="1106" y="852"/>
                  <a:pt x="1134" y="849"/>
                </a:cubicBezTo>
                <a:cubicBezTo>
                  <a:pt x="1148" y="853"/>
                  <a:pt x="1148" y="853"/>
                  <a:pt x="1148" y="853"/>
                </a:cubicBezTo>
                <a:cubicBezTo>
                  <a:pt x="1195" y="855"/>
                  <a:pt x="1139" y="846"/>
                  <a:pt x="1188" y="845"/>
                </a:cubicBezTo>
                <a:cubicBezTo>
                  <a:pt x="1199" y="850"/>
                  <a:pt x="1247" y="847"/>
                  <a:pt x="1249" y="851"/>
                </a:cubicBezTo>
                <a:cubicBezTo>
                  <a:pt x="1259" y="850"/>
                  <a:pt x="1263" y="851"/>
                  <a:pt x="1264" y="848"/>
                </a:cubicBezTo>
                <a:cubicBezTo>
                  <a:pt x="1256" y="847"/>
                  <a:pt x="1237" y="848"/>
                  <a:pt x="1248" y="845"/>
                </a:cubicBezTo>
                <a:cubicBezTo>
                  <a:pt x="1264" y="844"/>
                  <a:pt x="1272" y="846"/>
                  <a:pt x="1285" y="846"/>
                </a:cubicBezTo>
                <a:cubicBezTo>
                  <a:pt x="1285" y="847"/>
                  <a:pt x="1275" y="849"/>
                  <a:pt x="1280" y="848"/>
                </a:cubicBezTo>
                <a:cubicBezTo>
                  <a:pt x="1284" y="848"/>
                  <a:pt x="1289" y="848"/>
                  <a:pt x="1294" y="848"/>
                </a:cubicBezTo>
                <a:cubicBezTo>
                  <a:pt x="1296" y="848"/>
                  <a:pt x="1299" y="847"/>
                  <a:pt x="1302" y="847"/>
                </a:cubicBezTo>
                <a:cubicBezTo>
                  <a:pt x="1303" y="847"/>
                  <a:pt x="1305" y="847"/>
                  <a:pt x="1306" y="847"/>
                </a:cubicBezTo>
                <a:cubicBezTo>
                  <a:pt x="1308" y="847"/>
                  <a:pt x="1309" y="846"/>
                  <a:pt x="1311" y="846"/>
                </a:cubicBezTo>
                <a:cubicBezTo>
                  <a:pt x="1323" y="844"/>
                  <a:pt x="1336" y="839"/>
                  <a:pt x="1347" y="831"/>
                </a:cubicBezTo>
                <a:cubicBezTo>
                  <a:pt x="1358" y="824"/>
                  <a:pt x="1367" y="814"/>
                  <a:pt x="1372" y="804"/>
                </a:cubicBezTo>
                <a:cubicBezTo>
                  <a:pt x="1378" y="794"/>
                  <a:pt x="1381" y="783"/>
                  <a:pt x="1382" y="775"/>
                </a:cubicBezTo>
                <a:cubicBezTo>
                  <a:pt x="1380" y="781"/>
                  <a:pt x="1380" y="785"/>
                  <a:pt x="1378" y="788"/>
                </a:cubicBezTo>
                <a:cubicBezTo>
                  <a:pt x="1377" y="792"/>
                  <a:pt x="1376" y="797"/>
                  <a:pt x="1370" y="803"/>
                </a:cubicBezTo>
                <a:cubicBezTo>
                  <a:pt x="1369" y="802"/>
                  <a:pt x="1370" y="800"/>
                  <a:pt x="1371" y="798"/>
                </a:cubicBezTo>
                <a:cubicBezTo>
                  <a:pt x="1373" y="795"/>
                  <a:pt x="1374" y="793"/>
                  <a:pt x="1374" y="791"/>
                </a:cubicBezTo>
                <a:cubicBezTo>
                  <a:pt x="1373" y="791"/>
                  <a:pt x="1372" y="792"/>
                  <a:pt x="1371" y="793"/>
                </a:cubicBezTo>
                <a:cubicBezTo>
                  <a:pt x="1370" y="795"/>
                  <a:pt x="1370" y="798"/>
                  <a:pt x="1368" y="800"/>
                </a:cubicBezTo>
                <a:cubicBezTo>
                  <a:pt x="1365" y="805"/>
                  <a:pt x="1361" y="812"/>
                  <a:pt x="1353" y="817"/>
                </a:cubicBezTo>
                <a:cubicBezTo>
                  <a:pt x="1353" y="817"/>
                  <a:pt x="1354" y="815"/>
                  <a:pt x="1356" y="813"/>
                </a:cubicBezTo>
                <a:cubicBezTo>
                  <a:pt x="1358" y="811"/>
                  <a:pt x="1359" y="808"/>
                  <a:pt x="1361" y="805"/>
                </a:cubicBezTo>
                <a:cubicBezTo>
                  <a:pt x="1363" y="802"/>
                  <a:pt x="1365" y="799"/>
                  <a:pt x="1366" y="797"/>
                </a:cubicBezTo>
                <a:cubicBezTo>
                  <a:pt x="1367" y="794"/>
                  <a:pt x="1367" y="793"/>
                  <a:pt x="1367" y="793"/>
                </a:cubicBezTo>
                <a:cubicBezTo>
                  <a:pt x="1367" y="793"/>
                  <a:pt x="1367" y="793"/>
                  <a:pt x="1367" y="793"/>
                </a:cubicBezTo>
                <a:cubicBezTo>
                  <a:pt x="1375" y="780"/>
                  <a:pt x="1380" y="765"/>
                  <a:pt x="1380" y="749"/>
                </a:cubicBezTo>
                <a:cubicBezTo>
                  <a:pt x="1380" y="349"/>
                  <a:pt x="1380" y="349"/>
                  <a:pt x="1380" y="349"/>
                </a:cubicBezTo>
                <a:cubicBezTo>
                  <a:pt x="1384" y="370"/>
                  <a:pt x="1379" y="391"/>
                  <a:pt x="1383" y="412"/>
                </a:cubicBezTo>
                <a:cubicBezTo>
                  <a:pt x="1383" y="411"/>
                  <a:pt x="1382" y="409"/>
                  <a:pt x="1382" y="413"/>
                </a:cubicBezTo>
                <a:cubicBezTo>
                  <a:pt x="1381" y="440"/>
                  <a:pt x="1389" y="451"/>
                  <a:pt x="1385" y="472"/>
                </a:cubicBezTo>
                <a:cubicBezTo>
                  <a:pt x="1383" y="470"/>
                  <a:pt x="1383" y="470"/>
                  <a:pt x="1383" y="470"/>
                </a:cubicBezTo>
                <a:cubicBezTo>
                  <a:pt x="1383" y="472"/>
                  <a:pt x="1385" y="484"/>
                  <a:pt x="1388" y="482"/>
                </a:cubicBezTo>
                <a:cubicBezTo>
                  <a:pt x="1387" y="464"/>
                  <a:pt x="1386" y="460"/>
                  <a:pt x="1387" y="444"/>
                </a:cubicBezTo>
                <a:cubicBezTo>
                  <a:pt x="1389" y="451"/>
                  <a:pt x="1391" y="465"/>
                  <a:pt x="1391" y="476"/>
                </a:cubicBezTo>
                <a:cubicBezTo>
                  <a:pt x="1395" y="477"/>
                  <a:pt x="1395" y="477"/>
                  <a:pt x="1395" y="477"/>
                </a:cubicBezTo>
                <a:cubicBezTo>
                  <a:pt x="1399" y="491"/>
                  <a:pt x="1393" y="505"/>
                  <a:pt x="1397" y="518"/>
                </a:cubicBezTo>
                <a:cubicBezTo>
                  <a:pt x="1400" y="502"/>
                  <a:pt x="1400" y="502"/>
                  <a:pt x="1400" y="502"/>
                </a:cubicBezTo>
                <a:cubicBezTo>
                  <a:pt x="1400" y="503"/>
                  <a:pt x="1400" y="504"/>
                  <a:pt x="1401" y="505"/>
                </a:cubicBezTo>
                <a:cubicBezTo>
                  <a:pt x="1400" y="498"/>
                  <a:pt x="1400" y="491"/>
                  <a:pt x="1399" y="490"/>
                </a:cubicBezTo>
                <a:cubicBezTo>
                  <a:pt x="1396" y="466"/>
                  <a:pt x="1402" y="453"/>
                  <a:pt x="1405" y="449"/>
                </a:cubicBezTo>
                <a:cubicBezTo>
                  <a:pt x="1406" y="438"/>
                  <a:pt x="1410" y="453"/>
                  <a:pt x="1413" y="452"/>
                </a:cubicBezTo>
                <a:cubicBezTo>
                  <a:pt x="1412" y="434"/>
                  <a:pt x="1407" y="435"/>
                  <a:pt x="1406" y="417"/>
                </a:cubicBezTo>
                <a:cubicBezTo>
                  <a:pt x="1407" y="412"/>
                  <a:pt x="1407" y="414"/>
                  <a:pt x="1408" y="416"/>
                </a:cubicBezTo>
                <a:cubicBezTo>
                  <a:pt x="1406" y="404"/>
                  <a:pt x="1406" y="404"/>
                  <a:pt x="1406" y="404"/>
                </a:cubicBezTo>
                <a:cubicBezTo>
                  <a:pt x="1407" y="403"/>
                  <a:pt x="1408" y="372"/>
                  <a:pt x="1411" y="390"/>
                </a:cubicBezTo>
                <a:cubicBezTo>
                  <a:pt x="1411" y="393"/>
                  <a:pt x="1411" y="398"/>
                  <a:pt x="1411" y="402"/>
                </a:cubicBezTo>
                <a:cubicBezTo>
                  <a:pt x="1414" y="377"/>
                  <a:pt x="1417" y="333"/>
                  <a:pt x="1422" y="334"/>
                </a:cubicBezTo>
                <a:cubicBezTo>
                  <a:pt x="1423" y="320"/>
                  <a:pt x="1421" y="324"/>
                  <a:pt x="1422" y="302"/>
                </a:cubicBezTo>
                <a:cubicBezTo>
                  <a:pt x="1419" y="292"/>
                  <a:pt x="1415" y="303"/>
                  <a:pt x="1413" y="279"/>
                </a:cubicBezTo>
                <a:cubicBezTo>
                  <a:pt x="1411" y="298"/>
                  <a:pt x="1411" y="298"/>
                  <a:pt x="1411" y="298"/>
                </a:cubicBezTo>
                <a:cubicBezTo>
                  <a:pt x="1412" y="302"/>
                  <a:pt x="1413" y="305"/>
                  <a:pt x="1413" y="309"/>
                </a:cubicBezTo>
                <a:cubicBezTo>
                  <a:pt x="1413" y="289"/>
                  <a:pt x="1413" y="289"/>
                  <a:pt x="1413" y="289"/>
                </a:cubicBezTo>
                <a:cubicBezTo>
                  <a:pt x="1415" y="302"/>
                  <a:pt x="1416" y="300"/>
                  <a:pt x="1420" y="303"/>
                </a:cubicBezTo>
                <a:cubicBezTo>
                  <a:pt x="1420" y="334"/>
                  <a:pt x="1414" y="342"/>
                  <a:pt x="1413" y="357"/>
                </a:cubicBezTo>
                <a:cubicBezTo>
                  <a:pt x="1410" y="348"/>
                  <a:pt x="1411" y="332"/>
                  <a:pt x="1407" y="338"/>
                </a:cubicBezTo>
                <a:cubicBezTo>
                  <a:pt x="1410" y="323"/>
                  <a:pt x="1403" y="321"/>
                  <a:pt x="1406" y="303"/>
                </a:cubicBezTo>
                <a:cubicBezTo>
                  <a:pt x="1408" y="307"/>
                  <a:pt x="1408" y="307"/>
                  <a:pt x="1408" y="307"/>
                </a:cubicBezTo>
                <a:cubicBezTo>
                  <a:pt x="1404" y="292"/>
                  <a:pt x="1408" y="290"/>
                  <a:pt x="1405" y="278"/>
                </a:cubicBezTo>
                <a:cubicBezTo>
                  <a:pt x="1406" y="279"/>
                  <a:pt x="1407" y="278"/>
                  <a:pt x="1407" y="276"/>
                </a:cubicBezTo>
                <a:cubicBezTo>
                  <a:pt x="1405" y="250"/>
                  <a:pt x="1405" y="284"/>
                  <a:pt x="1401" y="258"/>
                </a:cubicBezTo>
                <a:cubicBezTo>
                  <a:pt x="1401" y="235"/>
                  <a:pt x="1408" y="251"/>
                  <a:pt x="1409" y="244"/>
                </a:cubicBezTo>
                <a:close/>
                <a:moveTo>
                  <a:pt x="1178" y="62"/>
                </a:moveTo>
                <a:cubicBezTo>
                  <a:pt x="1178" y="62"/>
                  <a:pt x="1177" y="63"/>
                  <a:pt x="1174" y="63"/>
                </a:cubicBezTo>
                <a:cubicBezTo>
                  <a:pt x="1202" y="63"/>
                  <a:pt x="1205" y="63"/>
                  <a:pt x="1227" y="62"/>
                </a:cubicBezTo>
                <a:cubicBezTo>
                  <a:pt x="1220" y="64"/>
                  <a:pt x="1220" y="64"/>
                  <a:pt x="1220" y="64"/>
                </a:cubicBezTo>
                <a:cubicBezTo>
                  <a:pt x="1224" y="67"/>
                  <a:pt x="1242" y="64"/>
                  <a:pt x="1260" y="64"/>
                </a:cubicBezTo>
                <a:cubicBezTo>
                  <a:pt x="1266" y="62"/>
                  <a:pt x="1277" y="60"/>
                  <a:pt x="1284" y="62"/>
                </a:cubicBezTo>
                <a:cubicBezTo>
                  <a:pt x="1282" y="65"/>
                  <a:pt x="1282" y="65"/>
                  <a:pt x="1282" y="65"/>
                </a:cubicBezTo>
                <a:cubicBezTo>
                  <a:pt x="1283" y="66"/>
                  <a:pt x="1288" y="67"/>
                  <a:pt x="1296" y="67"/>
                </a:cubicBezTo>
                <a:cubicBezTo>
                  <a:pt x="1303" y="67"/>
                  <a:pt x="1313" y="68"/>
                  <a:pt x="1323" y="72"/>
                </a:cubicBezTo>
                <a:cubicBezTo>
                  <a:pt x="1321" y="71"/>
                  <a:pt x="1319" y="72"/>
                  <a:pt x="1317" y="72"/>
                </a:cubicBezTo>
                <a:cubicBezTo>
                  <a:pt x="1310" y="70"/>
                  <a:pt x="1303" y="69"/>
                  <a:pt x="1296" y="69"/>
                </a:cubicBezTo>
                <a:cubicBezTo>
                  <a:pt x="1127" y="69"/>
                  <a:pt x="1127" y="69"/>
                  <a:pt x="1127" y="69"/>
                </a:cubicBezTo>
                <a:cubicBezTo>
                  <a:pt x="1143" y="67"/>
                  <a:pt x="1160" y="65"/>
                  <a:pt x="1178" y="62"/>
                </a:cubicBezTo>
                <a:close/>
                <a:moveTo>
                  <a:pt x="780" y="66"/>
                </a:moveTo>
                <a:cubicBezTo>
                  <a:pt x="790" y="64"/>
                  <a:pt x="804" y="60"/>
                  <a:pt x="820" y="57"/>
                </a:cubicBezTo>
                <a:cubicBezTo>
                  <a:pt x="820" y="57"/>
                  <a:pt x="820" y="57"/>
                  <a:pt x="820" y="57"/>
                </a:cubicBezTo>
                <a:cubicBezTo>
                  <a:pt x="855" y="56"/>
                  <a:pt x="855" y="56"/>
                  <a:pt x="855" y="56"/>
                </a:cubicBezTo>
                <a:cubicBezTo>
                  <a:pt x="851" y="58"/>
                  <a:pt x="851" y="58"/>
                  <a:pt x="851" y="58"/>
                </a:cubicBezTo>
                <a:cubicBezTo>
                  <a:pt x="872" y="55"/>
                  <a:pt x="872" y="55"/>
                  <a:pt x="872" y="55"/>
                </a:cubicBezTo>
                <a:cubicBezTo>
                  <a:pt x="871" y="59"/>
                  <a:pt x="878" y="57"/>
                  <a:pt x="877" y="60"/>
                </a:cubicBezTo>
                <a:cubicBezTo>
                  <a:pt x="890" y="67"/>
                  <a:pt x="923" y="57"/>
                  <a:pt x="952" y="60"/>
                </a:cubicBezTo>
                <a:cubicBezTo>
                  <a:pt x="947" y="62"/>
                  <a:pt x="947" y="62"/>
                  <a:pt x="947" y="62"/>
                </a:cubicBezTo>
                <a:cubicBezTo>
                  <a:pt x="963" y="58"/>
                  <a:pt x="1001" y="63"/>
                  <a:pt x="1025" y="64"/>
                </a:cubicBezTo>
                <a:cubicBezTo>
                  <a:pt x="1024" y="64"/>
                  <a:pt x="1024" y="64"/>
                  <a:pt x="1024" y="64"/>
                </a:cubicBezTo>
                <a:cubicBezTo>
                  <a:pt x="1013" y="66"/>
                  <a:pt x="1009" y="67"/>
                  <a:pt x="1010" y="69"/>
                </a:cubicBezTo>
                <a:cubicBezTo>
                  <a:pt x="975" y="69"/>
                  <a:pt x="975" y="69"/>
                  <a:pt x="975" y="69"/>
                </a:cubicBezTo>
                <a:cubicBezTo>
                  <a:pt x="974" y="69"/>
                  <a:pt x="972" y="68"/>
                  <a:pt x="970" y="67"/>
                </a:cubicBezTo>
                <a:cubicBezTo>
                  <a:pt x="965" y="68"/>
                  <a:pt x="959" y="69"/>
                  <a:pt x="952" y="69"/>
                </a:cubicBezTo>
                <a:cubicBezTo>
                  <a:pt x="899" y="69"/>
                  <a:pt x="899" y="69"/>
                  <a:pt x="899" y="69"/>
                </a:cubicBezTo>
                <a:cubicBezTo>
                  <a:pt x="901" y="68"/>
                  <a:pt x="905" y="67"/>
                  <a:pt x="908" y="66"/>
                </a:cubicBezTo>
                <a:cubicBezTo>
                  <a:pt x="839" y="69"/>
                  <a:pt x="839" y="69"/>
                  <a:pt x="839" y="69"/>
                </a:cubicBezTo>
                <a:cubicBezTo>
                  <a:pt x="839" y="69"/>
                  <a:pt x="839" y="69"/>
                  <a:pt x="839" y="69"/>
                </a:cubicBezTo>
                <a:cubicBezTo>
                  <a:pt x="778" y="69"/>
                  <a:pt x="778" y="69"/>
                  <a:pt x="778" y="69"/>
                </a:cubicBezTo>
                <a:cubicBezTo>
                  <a:pt x="780" y="68"/>
                  <a:pt x="780" y="68"/>
                  <a:pt x="780" y="66"/>
                </a:cubicBezTo>
                <a:close/>
                <a:moveTo>
                  <a:pt x="471" y="56"/>
                </a:moveTo>
                <a:cubicBezTo>
                  <a:pt x="473" y="60"/>
                  <a:pt x="473" y="60"/>
                  <a:pt x="473" y="60"/>
                </a:cubicBezTo>
                <a:cubicBezTo>
                  <a:pt x="516" y="61"/>
                  <a:pt x="547" y="51"/>
                  <a:pt x="592" y="53"/>
                </a:cubicBezTo>
                <a:cubicBezTo>
                  <a:pt x="586" y="57"/>
                  <a:pt x="569" y="55"/>
                  <a:pt x="571" y="57"/>
                </a:cubicBezTo>
                <a:cubicBezTo>
                  <a:pt x="598" y="57"/>
                  <a:pt x="595" y="47"/>
                  <a:pt x="621" y="52"/>
                </a:cubicBezTo>
                <a:cubicBezTo>
                  <a:pt x="583" y="54"/>
                  <a:pt x="645" y="54"/>
                  <a:pt x="611" y="58"/>
                </a:cubicBezTo>
                <a:cubicBezTo>
                  <a:pt x="658" y="52"/>
                  <a:pt x="709" y="60"/>
                  <a:pt x="740" y="59"/>
                </a:cubicBezTo>
                <a:cubicBezTo>
                  <a:pt x="732" y="56"/>
                  <a:pt x="753" y="55"/>
                  <a:pt x="754" y="54"/>
                </a:cubicBezTo>
                <a:cubicBezTo>
                  <a:pt x="762" y="55"/>
                  <a:pt x="760" y="57"/>
                  <a:pt x="753" y="57"/>
                </a:cubicBezTo>
                <a:cubicBezTo>
                  <a:pt x="769" y="60"/>
                  <a:pt x="772" y="63"/>
                  <a:pt x="769" y="66"/>
                </a:cubicBezTo>
                <a:cubicBezTo>
                  <a:pt x="736" y="66"/>
                  <a:pt x="736" y="66"/>
                  <a:pt x="736" y="66"/>
                </a:cubicBezTo>
                <a:cubicBezTo>
                  <a:pt x="742" y="67"/>
                  <a:pt x="747" y="68"/>
                  <a:pt x="751" y="69"/>
                </a:cubicBezTo>
                <a:cubicBezTo>
                  <a:pt x="700" y="69"/>
                  <a:pt x="700" y="69"/>
                  <a:pt x="700" y="69"/>
                </a:cubicBezTo>
                <a:cubicBezTo>
                  <a:pt x="697" y="68"/>
                  <a:pt x="695" y="67"/>
                  <a:pt x="696" y="67"/>
                </a:cubicBezTo>
                <a:cubicBezTo>
                  <a:pt x="685" y="68"/>
                  <a:pt x="668" y="64"/>
                  <a:pt x="662" y="65"/>
                </a:cubicBezTo>
                <a:cubicBezTo>
                  <a:pt x="674" y="67"/>
                  <a:pt x="672" y="68"/>
                  <a:pt x="665" y="69"/>
                </a:cubicBezTo>
                <a:cubicBezTo>
                  <a:pt x="647" y="69"/>
                  <a:pt x="647" y="69"/>
                  <a:pt x="647" y="69"/>
                </a:cubicBezTo>
                <a:cubicBezTo>
                  <a:pt x="647" y="68"/>
                  <a:pt x="650" y="67"/>
                  <a:pt x="644" y="66"/>
                </a:cubicBezTo>
                <a:cubicBezTo>
                  <a:pt x="618" y="67"/>
                  <a:pt x="618" y="67"/>
                  <a:pt x="618" y="67"/>
                </a:cubicBezTo>
                <a:cubicBezTo>
                  <a:pt x="641" y="67"/>
                  <a:pt x="641" y="67"/>
                  <a:pt x="641" y="67"/>
                </a:cubicBezTo>
                <a:cubicBezTo>
                  <a:pt x="638" y="69"/>
                  <a:pt x="638" y="69"/>
                  <a:pt x="638" y="69"/>
                </a:cubicBezTo>
                <a:cubicBezTo>
                  <a:pt x="471" y="69"/>
                  <a:pt x="471" y="69"/>
                  <a:pt x="471" y="69"/>
                </a:cubicBezTo>
                <a:cubicBezTo>
                  <a:pt x="458" y="66"/>
                  <a:pt x="451" y="62"/>
                  <a:pt x="444" y="57"/>
                </a:cubicBezTo>
                <a:cubicBezTo>
                  <a:pt x="454" y="57"/>
                  <a:pt x="463" y="56"/>
                  <a:pt x="471" y="56"/>
                </a:cubicBezTo>
                <a:close/>
                <a:moveTo>
                  <a:pt x="335" y="64"/>
                </a:moveTo>
                <a:cubicBezTo>
                  <a:pt x="334" y="64"/>
                  <a:pt x="334" y="64"/>
                  <a:pt x="333" y="64"/>
                </a:cubicBezTo>
                <a:cubicBezTo>
                  <a:pt x="341" y="63"/>
                  <a:pt x="350" y="63"/>
                  <a:pt x="358" y="62"/>
                </a:cubicBezTo>
                <a:cubicBezTo>
                  <a:pt x="361" y="66"/>
                  <a:pt x="362" y="68"/>
                  <a:pt x="359" y="69"/>
                </a:cubicBezTo>
                <a:cubicBezTo>
                  <a:pt x="356" y="69"/>
                  <a:pt x="356" y="69"/>
                  <a:pt x="356" y="69"/>
                </a:cubicBezTo>
                <a:cubicBezTo>
                  <a:pt x="355" y="69"/>
                  <a:pt x="355" y="69"/>
                  <a:pt x="355" y="69"/>
                </a:cubicBezTo>
                <a:cubicBezTo>
                  <a:pt x="355" y="69"/>
                  <a:pt x="355" y="69"/>
                  <a:pt x="355" y="69"/>
                </a:cubicBezTo>
                <a:cubicBezTo>
                  <a:pt x="322" y="69"/>
                  <a:pt x="322" y="69"/>
                  <a:pt x="322" y="69"/>
                </a:cubicBezTo>
                <a:cubicBezTo>
                  <a:pt x="319" y="68"/>
                  <a:pt x="315" y="67"/>
                  <a:pt x="310" y="67"/>
                </a:cubicBezTo>
                <a:lnTo>
                  <a:pt x="335" y="64"/>
                </a:lnTo>
                <a:close/>
                <a:moveTo>
                  <a:pt x="308" y="69"/>
                </a:moveTo>
                <a:cubicBezTo>
                  <a:pt x="278" y="69"/>
                  <a:pt x="278" y="69"/>
                  <a:pt x="278" y="69"/>
                </a:cubicBezTo>
                <a:cubicBezTo>
                  <a:pt x="281" y="67"/>
                  <a:pt x="296" y="68"/>
                  <a:pt x="308" y="69"/>
                </a:cubicBezTo>
                <a:close/>
                <a:moveTo>
                  <a:pt x="60" y="137"/>
                </a:moveTo>
                <a:cubicBezTo>
                  <a:pt x="59" y="140"/>
                  <a:pt x="58" y="144"/>
                  <a:pt x="57" y="147"/>
                </a:cubicBezTo>
                <a:cubicBezTo>
                  <a:pt x="57" y="149"/>
                  <a:pt x="57" y="151"/>
                  <a:pt x="56" y="153"/>
                </a:cubicBezTo>
                <a:cubicBezTo>
                  <a:pt x="56" y="154"/>
                  <a:pt x="56" y="156"/>
                  <a:pt x="55" y="157"/>
                </a:cubicBezTo>
                <a:cubicBezTo>
                  <a:pt x="55" y="156"/>
                  <a:pt x="55" y="154"/>
                  <a:pt x="55" y="152"/>
                </a:cubicBezTo>
                <a:cubicBezTo>
                  <a:pt x="56" y="145"/>
                  <a:pt x="56" y="145"/>
                  <a:pt x="56" y="145"/>
                </a:cubicBezTo>
                <a:cubicBezTo>
                  <a:pt x="56" y="143"/>
                  <a:pt x="56" y="141"/>
                  <a:pt x="57" y="139"/>
                </a:cubicBezTo>
                <a:cubicBezTo>
                  <a:pt x="57" y="137"/>
                  <a:pt x="57" y="135"/>
                  <a:pt x="58" y="133"/>
                </a:cubicBezTo>
                <a:cubicBezTo>
                  <a:pt x="60" y="124"/>
                  <a:pt x="63" y="116"/>
                  <a:pt x="67" y="109"/>
                </a:cubicBezTo>
                <a:cubicBezTo>
                  <a:pt x="76" y="94"/>
                  <a:pt x="89" y="81"/>
                  <a:pt x="103" y="73"/>
                </a:cubicBezTo>
                <a:cubicBezTo>
                  <a:pt x="99" y="73"/>
                  <a:pt x="99" y="73"/>
                  <a:pt x="99" y="73"/>
                </a:cubicBezTo>
                <a:cubicBezTo>
                  <a:pt x="108" y="68"/>
                  <a:pt x="116" y="62"/>
                  <a:pt x="122" y="62"/>
                </a:cubicBezTo>
                <a:cubicBezTo>
                  <a:pt x="123" y="62"/>
                  <a:pt x="120" y="64"/>
                  <a:pt x="115" y="68"/>
                </a:cubicBezTo>
                <a:cubicBezTo>
                  <a:pt x="113" y="69"/>
                  <a:pt x="111" y="71"/>
                  <a:pt x="108" y="74"/>
                </a:cubicBezTo>
                <a:cubicBezTo>
                  <a:pt x="106" y="76"/>
                  <a:pt x="103" y="79"/>
                  <a:pt x="101" y="82"/>
                </a:cubicBezTo>
                <a:cubicBezTo>
                  <a:pt x="98" y="85"/>
                  <a:pt x="95" y="89"/>
                  <a:pt x="93" y="93"/>
                </a:cubicBezTo>
                <a:cubicBezTo>
                  <a:pt x="89" y="97"/>
                  <a:pt x="85" y="102"/>
                  <a:pt x="82" y="106"/>
                </a:cubicBezTo>
                <a:cubicBezTo>
                  <a:pt x="82" y="106"/>
                  <a:pt x="82" y="106"/>
                  <a:pt x="82" y="106"/>
                </a:cubicBezTo>
                <a:cubicBezTo>
                  <a:pt x="81" y="107"/>
                  <a:pt x="79" y="108"/>
                  <a:pt x="76" y="111"/>
                </a:cubicBezTo>
                <a:cubicBezTo>
                  <a:pt x="75" y="112"/>
                  <a:pt x="74" y="114"/>
                  <a:pt x="72" y="115"/>
                </a:cubicBezTo>
                <a:cubicBezTo>
                  <a:pt x="71" y="117"/>
                  <a:pt x="69" y="119"/>
                  <a:pt x="68" y="121"/>
                </a:cubicBezTo>
                <a:cubicBezTo>
                  <a:pt x="65" y="125"/>
                  <a:pt x="63" y="131"/>
                  <a:pt x="60" y="137"/>
                </a:cubicBezTo>
                <a:close/>
                <a:moveTo>
                  <a:pt x="67" y="367"/>
                </a:moveTo>
                <a:cubicBezTo>
                  <a:pt x="67" y="373"/>
                  <a:pt x="67" y="376"/>
                  <a:pt x="67" y="378"/>
                </a:cubicBezTo>
                <a:cubicBezTo>
                  <a:pt x="67" y="373"/>
                  <a:pt x="67" y="369"/>
                  <a:pt x="67" y="365"/>
                </a:cubicBezTo>
                <a:cubicBezTo>
                  <a:pt x="67" y="366"/>
                  <a:pt x="67" y="366"/>
                  <a:pt x="67" y="367"/>
                </a:cubicBezTo>
                <a:close/>
                <a:moveTo>
                  <a:pt x="64" y="483"/>
                </a:moveTo>
                <a:cubicBezTo>
                  <a:pt x="63" y="477"/>
                  <a:pt x="63" y="477"/>
                  <a:pt x="63" y="477"/>
                </a:cubicBezTo>
                <a:cubicBezTo>
                  <a:pt x="64" y="451"/>
                  <a:pt x="65" y="427"/>
                  <a:pt x="65" y="404"/>
                </a:cubicBezTo>
                <a:cubicBezTo>
                  <a:pt x="66" y="413"/>
                  <a:pt x="67" y="421"/>
                  <a:pt x="67" y="431"/>
                </a:cubicBezTo>
                <a:cubicBezTo>
                  <a:pt x="67" y="429"/>
                  <a:pt x="68" y="427"/>
                  <a:pt x="68" y="424"/>
                </a:cubicBezTo>
                <a:cubicBezTo>
                  <a:pt x="68" y="482"/>
                  <a:pt x="68" y="482"/>
                  <a:pt x="68" y="482"/>
                </a:cubicBezTo>
                <a:cubicBezTo>
                  <a:pt x="66" y="474"/>
                  <a:pt x="66" y="463"/>
                  <a:pt x="66" y="452"/>
                </a:cubicBezTo>
                <a:cubicBezTo>
                  <a:pt x="66" y="453"/>
                  <a:pt x="65" y="465"/>
                  <a:pt x="64" y="483"/>
                </a:cubicBezTo>
                <a:close/>
                <a:moveTo>
                  <a:pt x="554" y="835"/>
                </a:moveTo>
                <a:cubicBezTo>
                  <a:pt x="556" y="834"/>
                  <a:pt x="558" y="834"/>
                  <a:pt x="560" y="833"/>
                </a:cubicBezTo>
                <a:cubicBezTo>
                  <a:pt x="574" y="833"/>
                  <a:pt x="574" y="833"/>
                  <a:pt x="574" y="833"/>
                </a:cubicBezTo>
                <a:cubicBezTo>
                  <a:pt x="573" y="835"/>
                  <a:pt x="572" y="837"/>
                  <a:pt x="554" y="835"/>
                </a:cubicBezTo>
                <a:close/>
                <a:moveTo>
                  <a:pt x="582" y="833"/>
                </a:moveTo>
                <a:cubicBezTo>
                  <a:pt x="595" y="833"/>
                  <a:pt x="595" y="833"/>
                  <a:pt x="595" y="833"/>
                </a:cubicBezTo>
                <a:cubicBezTo>
                  <a:pt x="592" y="834"/>
                  <a:pt x="589" y="834"/>
                  <a:pt x="585" y="834"/>
                </a:cubicBezTo>
                <a:cubicBezTo>
                  <a:pt x="584" y="834"/>
                  <a:pt x="583" y="833"/>
                  <a:pt x="582" y="833"/>
                </a:cubicBezTo>
                <a:close/>
                <a:moveTo>
                  <a:pt x="1380" y="349"/>
                </a:moveTo>
                <a:cubicBezTo>
                  <a:pt x="1380" y="341"/>
                  <a:pt x="1380" y="341"/>
                  <a:pt x="1380" y="341"/>
                </a:cubicBezTo>
                <a:cubicBezTo>
                  <a:pt x="1381" y="346"/>
                  <a:pt x="1381" y="351"/>
                  <a:pt x="1382" y="354"/>
                </a:cubicBezTo>
                <a:lnTo>
                  <a:pt x="1380" y="349"/>
                </a:lnTo>
                <a:close/>
              </a:path>
            </a:pathLst>
          </a:custGeom>
          <a:solidFill>
            <a:srgbClr val="91561A">
              <a:alpha val="1500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优设标题黑" panose="00000500000000000000" charset="-122"/>
              <a:ea typeface="优设标题黑" panose="00000500000000000000" charset="-122"/>
              <a:cs typeface="+mn-cs"/>
            </a:endParaRPr>
          </a:p>
        </p:txBody>
      </p:sp>
      <p:sp>
        <p:nvSpPr>
          <p:cNvPr id="11" name="文本框 10"/>
          <p:cNvSpPr txBox="1"/>
          <p:nvPr>
            <p:custDataLst>
              <p:tags r:id="rId4"/>
            </p:custDataLst>
          </p:nvPr>
        </p:nvSpPr>
        <p:spPr>
          <a:xfrm>
            <a:off x="221142" y="11059"/>
            <a:ext cx="35877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AutoNum type="ea1ChsPlain"/>
            </a:pPr>
            <a:r>
              <a:rPr lang="zh-CN" altLang="en-US" sz="2800"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  <a:sym typeface="+mn-ea"/>
              </a:rPr>
              <a:t>学生作品展示</a:t>
            </a:r>
            <a:endParaRPr lang="en-US" altLang="zh-CN" sz="2800">
              <a:latin typeface="优设标题黑" panose="00000500000000000000" charset="-122"/>
              <a:ea typeface="优设标题黑" panose="00000500000000000000" charset="-122"/>
              <a:cs typeface="优设标题黑" panose="00000500000000000000" charset="-122"/>
              <a:sym typeface="+mn-ea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244475" y="52705"/>
            <a:ext cx="492760" cy="463550"/>
            <a:chOff x="8200854" y="647550"/>
            <a:chExt cx="721309" cy="723176"/>
          </a:xfrm>
          <a:solidFill>
            <a:schemeClr val="tx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14" name="任意多边形: 形状 534"/>
            <p:cNvSpPr/>
            <p:nvPr>
              <p:custDataLst>
                <p:tags r:id="rId5"/>
              </p:custDataLst>
            </p:nvPr>
          </p:nvSpPr>
          <p:spPr>
            <a:xfrm>
              <a:off x="8895617" y="1002661"/>
              <a:ext cx="9525" cy="19050"/>
            </a:xfrm>
            <a:custGeom>
              <a:gdLst>
                <a:gd name="connsiteX0" fmla="*/ 10058 w 9525"/>
                <a:gd name="connsiteY0" fmla="*/ 14926 h 19050"/>
                <a:gd name="connsiteX1" fmla="*/ 11135 w 9525"/>
                <a:gd name="connsiteY1" fmla="*/ 8925 h 19050"/>
                <a:gd name="connsiteX2" fmla="*/ 7144 w 9525"/>
                <a:gd name="connsiteY2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10058" y="14926"/>
                  </a:moveTo>
                  <a:lnTo>
                    <a:pt x="11135" y="8925"/>
                  </a:lnTo>
                  <a:lnTo>
                    <a:pt x="7144" y="714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5" name="任意多边形: 形状 535"/>
            <p:cNvSpPr/>
            <p:nvPr>
              <p:custDataLst>
                <p:tags r:id="rId6"/>
              </p:custDataLst>
            </p:nvPr>
          </p:nvSpPr>
          <p:spPr>
            <a:xfrm>
              <a:off x="8893588" y="970686"/>
              <a:ext cx="28575" cy="38100"/>
            </a:xfrm>
            <a:custGeom>
              <a:gdLst>
                <a:gd name="connsiteX0" fmla="*/ 24717 w 28575"/>
                <a:gd name="connsiteY0" fmla="*/ 17526 h 38100"/>
                <a:gd name="connsiteX1" fmla="*/ 23632 w 28575"/>
                <a:gd name="connsiteY1" fmla="*/ 12306 h 38100"/>
                <a:gd name="connsiteX2" fmla="*/ 22203 w 28575"/>
                <a:gd name="connsiteY2" fmla="*/ 7144 h 38100"/>
                <a:gd name="connsiteX3" fmla="*/ 7144 w 28575"/>
                <a:gd name="connsiteY3" fmla="*/ 22622 h 38100"/>
                <a:gd name="connsiteX4" fmla="*/ 18107 w 28575"/>
                <a:gd name="connsiteY4" fmla="*/ 38500 h 38100"/>
                <a:gd name="connsiteX5" fmla="*/ 13887 w 28575"/>
                <a:gd name="connsiteY5" fmla="*/ 22593 h 38100"/>
                <a:gd name="connsiteX6" fmla="*/ 21641 w 28575"/>
                <a:gd name="connsiteY6" fmla="*/ 34385 h 38100"/>
                <a:gd name="connsiteX7" fmla="*/ 19555 w 28575"/>
                <a:gd name="connsiteY7" fmla="*/ 17374 h 38100"/>
                <a:gd name="connsiteX8" fmla="*/ 24717 w 28575"/>
                <a:gd name="connsiteY8" fmla="*/ 17526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575" h="38100">
                  <a:moveTo>
                    <a:pt x="24717" y="17526"/>
                  </a:moveTo>
                  <a:cubicBezTo>
                    <a:pt x="24717" y="17526"/>
                    <a:pt x="24174" y="14916"/>
                    <a:pt x="23632" y="12306"/>
                  </a:cubicBezTo>
                  <a:cubicBezTo>
                    <a:pt x="23184" y="9696"/>
                    <a:pt x="22203" y="7144"/>
                    <a:pt x="22203" y="7144"/>
                  </a:cubicBezTo>
                  <a:cubicBezTo>
                    <a:pt x="11668" y="14221"/>
                    <a:pt x="14411" y="6086"/>
                    <a:pt x="7144" y="22622"/>
                  </a:cubicBezTo>
                  <a:cubicBezTo>
                    <a:pt x="9192" y="27984"/>
                    <a:pt x="13764" y="40205"/>
                    <a:pt x="18107" y="38500"/>
                  </a:cubicBezTo>
                  <a:cubicBezTo>
                    <a:pt x="17450" y="34395"/>
                    <a:pt x="12802" y="28651"/>
                    <a:pt x="13887" y="22593"/>
                  </a:cubicBezTo>
                  <a:cubicBezTo>
                    <a:pt x="17288" y="24936"/>
                    <a:pt x="17202" y="31442"/>
                    <a:pt x="21641" y="34385"/>
                  </a:cubicBezTo>
                  <a:cubicBezTo>
                    <a:pt x="24632" y="24308"/>
                    <a:pt x="18545" y="28270"/>
                    <a:pt x="19555" y="17374"/>
                  </a:cubicBezTo>
                  <a:lnTo>
                    <a:pt x="24717" y="1752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6" name="任意多边形: 形状 536"/>
            <p:cNvSpPr/>
            <p:nvPr>
              <p:custDataLst>
                <p:tags r:id="rId7"/>
              </p:custDataLst>
            </p:nvPr>
          </p:nvSpPr>
          <p:spPr>
            <a:xfrm>
              <a:off x="8898760" y="968087"/>
              <a:ext cx="19050" cy="9525"/>
            </a:xfrm>
            <a:custGeom>
              <a:gdLst>
                <a:gd name="connsiteX0" fmla="*/ 7144 w 19050"/>
                <a:gd name="connsiteY0" fmla="*/ 8942 h 9525"/>
                <a:gd name="connsiteX1" fmla="*/ 12887 w 19050"/>
                <a:gd name="connsiteY1" fmla="*/ 10076 h 9525"/>
                <a:gd name="connsiteX2" fmla="*/ 7144 w 19050"/>
                <a:gd name="connsiteY2" fmla="*/ 894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7144" y="8942"/>
                  </a:moveTo>
                  <a:cubicBezTo>
                    <a:pt x="9249" y="9647"/>
                    <a:pt x="11325" y="10419"/>
                    <a:pt x="12887" y="10076"/>
                  </a:cubicBezTo>
                  <a:cubicBezTo>
                    <a:pt x="10782" y="9314"/>
                    <a:pt x="7639" y="4637"/>
                    <a:pt x="7144" y="894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7" name="任意多边形: 形状 537"/>
            <p:cNvSpPr/>
            <p:nvPr>
              <p:custDataLst>
                <p:tags r:id="rId8"/>
              </p:custDataLst>
            </p:nvPr>
          </p:nvSpPr>
          <p:spPr>
            <a:xfrm>
              <a:off x="8892969" y="956446"/>
              <a:ext cx="19050" cy="19050"/>
            </a:xfrm>
            <a:custGeom>
              <a:gdLst>
                <a:gd name="connsiteX0" fmla="*/ 10839 w 19050"/>
                <a:gd name="connsiteY0" fmla="*/ 14573 h 19050"/>
                <a:gd name="connsiteX1" fmla="*/ 15497 w 19050"/>
                <a:gd name="connsiteY1" fmla="*/ 13383 h 19050"/>
                <a:gd name="connsiteX2" fmla="*/ 7144 w 19050"/>
                <a:gd name="connsiteY2" fmla="*/ 7144 h 19050"/>
                <a:gd name="connsiteX3" fmla="*/ 10839 w 19050"/>
                <a:gd name="connsiteY3" fmla="*/ 14573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10839" y="14573"/>
                  </a:moveTo>
                  <a:cubicBezTo>
                    <a:pt x="10287" y="8106"/>
                    <a:pt x="14992" y="14087"/>
                    <a:pt x="15497" y="13383"/>
                  </a:cubicBezTo>
                  <a:lnTo>
                    <a:pt x="7144" y="7144"/>
                  </a:lnTo>
                  <a:lnTo>
                    <a:pt x="10839" y="1457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8" name="任意多边形: 形状 538"/>
            <p:cNvSpPr/>
            <p:nvPr>
              <p:custDataLst>
                <p:tags r:id="rId9"/>
              </p:custDataLst>
            </p:nvPr>
          </p:nvSpPr>
          <p:spPr>
            <a:xfrm>
              <a:off x="8890970" y="934424"/>
              <a:ext cx="9525" cy="9525"/>
            </a:xfrm>
            <a:custGeom>
              <a:gdLst>
                <a:gd name="connsiteX0" fmla="*/ 8876 w 9525"/>
                <a:gd name="connsiteY0" fmla="*/ 9954 h 9525"/>
                <a:gd name="connsiteX1" fmla="*/ 7456 w 9525"/>
                <a:gd name="connsiteY1" fmla="*/ 7144 h 9525"/>
                <a:gd name="connsiteX2" fmla="*/ 8876 w 9525"/>
                <a:gd name="connsiteY2" fmla="*/ 995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8876" y="9954"/>
                  </a:moveTo>
                  <a:cubicBezTo>
                    <a:pt x="8428" y="8953"/>
                    <a:pt x="7971" y="8039"/>
                    <a:pt x="7456" y="7144"/>
                  </a:cubicBezTo>
                  <a:cubicBezTo>
                    <a:pt x="6571" y="8401"/>
                    <a:pt x="7733" y="9039"/>
                    <a:pt x="8876" y="99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9" name="任意多边形: 形状 539"/>
            <p:cNvSpPr/>
            <p:nvPr>
              <p:custDataLst>
                <p:tags r:id="rId10"/>
              </p:custDataLst>
            </p:nvPr>
          </p:nvSpPr>
          <p:spPr>
            <a:xfrm>
              <a:off x="8887907" y="924594"/>
              <a:ext cx="28575" cy="38100"/>
            </a:xfrm>
            <a:custGeom>
              <a:gdLst>
                <a:gd name="connsiteX0" fmla="*/ 7776 w 28575"/>
                <a:gd name="connsiteY0" fmla="*/ 7144 h 38100"/>
                <a:gd name="connsiteX1" fmla="*/ 10519 w 28575"/>
                <a:gd name="connsiteY1" fmla="*/ 16983 h 38100"/>
                <a:gd name="connsiteX2" fmla="*/ 10862 w 28575"/>
                <a:gd name="connsiteY2" fmla="*/ 16488 h 38100"/>
                <a:gd name="connsiteX3" fmla="*/ 18130 w 28575"/>
                <a:gd name="connsiteY3" fmla="*/ 20860 h 38100"/>
                <a:gd name="connsiteX4" fmla="*/ 19425 w 28575"/>
                <a:gd name="connsiteY4" fmla="*/ 32137 h 38100"/>
                <a:gd name="connsiteX5" fmla="*/ 22435 w 28575"/>
                <a:gd name="connsiteY5" fmla="*/ 23841 h 38100"/>
                <a:gd name="connsiteX6" fmla="*/ 7776 w 28575"/>
                <a:gd name="connsiteY6" fmla="*/ 7144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575" h="38100">
                  <a:moveTo>
                    <a:pt x="7776" y="7144"/>
                  </a:moveTo>
                  <a:cubicBezTo>
                    <a:pt x="6004" y="10335"/>
                    <a:pt x="8290" y="13154"/>
                    <a:pt x="10519" y="16983"/>
                  </a:cubicBezTo>
                  <a:cubicBezTo>
                    <a:pt x="10624" y="16831"/>
                    <a:pt x="10700" y="16726"/>
                    <a:pt x="10862" y="16488"/>
                  </a:cubicBezTo>
                  <a:cubicBezTo>
                    <a:pt x="12005" y="12402"/>
                    <a:pt x="17987" y="14621"/>
                    <a:pt x="18130" y="20860"/>
                  </a:cubicBezTo>
                  <a:cubicBezTo>
                    <a:pt x="20559" y="26889"/>
                    <a:pt x="15196" y="27327"/>
                    <a:pt x="19425" y="32137"/>
                  </a:cubicBezTo>
                  <a:lnTo>
                    <a:pt x="22435" y="23841"/>
                  </a:lnTo>
                  <a:cubicBezTo>
                    <a:pt x="19692" y="14011"/>
                    <a:pt x="10633" y="10325"/>
                    <a:pt x="7776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0" name="任意多边形: 形状 540"/>
            <p:cNvSpPr/>
            <p:nvPr>
              <p:custDataLst>
                <p:tags r:id="rId11"/>
              </p:custDataLst>
            </p:nvPr>
          </p:nvSpPr>
          <p:spPr>
            <a:xfrm>
              <a:off x="8892702" y="937234"/>
              <a:ext cx="9525" cy="9525"/>
            </a:xfrm>
            <a:custGeom>
              <a:gdLst>
                <a:gd name="connsiteX0" fmla="*/ 7144 w 9525"/>
                <a:gd name="connsiteY0" fmla="*/ 7144 h 9525"/>
                <a:gd name="connsiteX1" fmla="*/ 8344 w 9525"/>
                <a:gd name="connsiteY1" fmla="*/ 10478 h 9525"/>
                <a:gd name="connsiteX2" fmla="*/ 7144 w 9525"/>
                <a:gd name="connsiteY2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cubicBezTo>
                    <a:pt x="7611" y="8182"/>
                    <a:pt x="8030" y="9258"/>
                    <a:pt x="8344" y="10478"/>
                  </a:cubicBezTo>
                  <a:cubicBezTo>
                    <a:pt x="8801" y="8782"/>
                    <a:pt x="8030" y="7877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1" name="任意多边形: 形状 541"/>
            <p:cNvSpPr/>
            <p:nvPr>
              <p:custDataLst>
                <p:tags r:id="rId12"/>
              </p:custDataLst>
            </p:nvPr>
          </p:nvSpPr>
          <p:spPr>
            <a:xfrm>
              <a:off x="8894512" y="950645"/>
              <a:ext cx="9525" cy="9525"/>
            </a:xfrm>
            <a:custGeom>
              <a:gdLst>
                <a:gd name="connsiteX0" fmla="*/ 7144 w 9525"/>
                <a:gd name="connsiteY0" fmla="*/ 7144 h 9525"/>
                <a:gd name="connsiteX1" fmla="*/ 8725 w 9525"/>
                <a:gd name="connsiteY1" fmla="*/ 10268 h 9525"/>
                <a:gd name="connsiteX2" fmla="*/ 10782 w 9525"/>
                <a:gd name="connsiteY2" fmla="*/ 9106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lnTo>
                    <a:pt x="8725" y="10268"/>
                  </a:lnTo>
                  <a:lnTo>
                    <a:pt x="10782" y="91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2" name="任意多边形: 形状 542"/>
            <p:cNvSpPr/>
            <p:nvPr>
              <p:custDataLst>
                <p:tags r:id="rId13"/>
              </p:custDataLst>
            </p:nvPr>
          </p:nvSpPr>
          <p:spPr>
            <a:xfrm>
              <a:off x="8882215" y="893770"/>
              <a:ext cx="19050" cy="38100"/>
            </a:xfrm>
            <a:custGeom>
              <a:gdLst>
                <a:gd name="connsiteX0" fmla="*/ 7144 w 19050"/>
                <a:gd name="connsiteY0" fmla="*/ 16899 h 38100"/>
                <a:gd name="connsiteX1" fmla="*/ 16545 w 19050"/>
                <a:gd name="connsiteY1" fmla="*/ 32435 h 38100"/>
                <a:gd name="connsiteX2" fmla="*/ 21355 w 19050"/>
                <a:gd name="connsiteY2" fmla="*/ 16299 h 38100"/>
                <a:gd name="connsiteX3" fmla="*/ 15831 w 19050"/>
                <a:gd name="connsiteY3" fmla="*/ 7622 h 38100"/>
                <a:gd name="connsiteX4" fmla="*/ 7144 w 19050"/>
                <a:gd name="connsiteY4" fmla="*/ 16899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38100">
                  <a:moveTo>
                    <a:pt x="7144" y="16899"/>
                  </a:moveTo>
                  <a:cubicBezTo>
                    <a:pt x="14821" y="16052"/>
                    <a:pt x="10830" y="32254"/>
                    <a:pt x="16545" y="32435"/>
                  </a:cubicBezTo>
                  <a:cubicBezTo>
                    <a:pt x="14173" y="23986"/>
                    <a:pt x="17155" y="15623"/>
                    <a:pt x="21355" y="16299"/>
                  </a:cubicBezTo>
                  <a:lnTo>
                    <a:pt x="15831" y="7622"/>
                  </a:lnTo>
                  <a:cubicBezTo>
                    <a:pt x="12163" y="5431"/>
                    <a:pt x="8611" y="11156"/>
                    <a:pt x="7144" y="1689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3" name="任意多边形: 形状 543"/>
            <p:cNvSpPr/>
            <p:nvPr>
              <p:custDataLst>
                <p:tags r:id="rId14"/>
              </p:custDataLst>
            </p:nvPr>
          </p:nvSpPr>
          <p:spPr>
            <a:xfrm>
              <a:off x="8890530" y="877560"/>
              <a:ext cx="9525" cy="9525"/>
            </a:xfrm>
            <a:custGeom>
              <a:gdLst>
                <a:gd name="connsiteX0" fmla="*/ 9087 w 9525"/>
                <a:gd name="connsiteY0" fmla="*/ 8887 h 9525"/>
                <a:gd name="connsiteX1" fmla="*/ 7144 w 9525"/>
                <a:gd name="connsiteY1" fmla="*/ 7144 h 9525"/>
                <a:gd name="connsiteX2" fmla="*/ 9087 w 9525"/>
                <a:gd name="connsiteY2" fmla="*/ 8887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9087" y="8887"/>
                  </a:moveTo>
                  <a:cubicBezTo>
                    <a:pt x="8306" y="8477"/>
                    <a:pt x="7630" y="7896"/>
                    <a:pt x="7144" y="7144"/>
                  </a:cubicBezTo>
                  <a:cubicBezTo>
                    <a:pt x="7791" y="8068"/>
                    <a:pt x="8458" y="8820"/>
                    <a:pt x="9087" y="888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4" name="任意多边形: 形状 544"/>
            <p:cNvSpPr/>
            <p:nvPr>
              <p:custDataLst>
                <p:tags r:id="rId15"/>
              </p:custDataLst>
            </p:nvPr>
          </p:nvSpPr>
          <p:spPr>
            <a:xfrm>
              <a:off x="8860041" y="839069"/>
              <a:ext cx="38100" cy="57150"/>
            </a:xfrm>
            <a:custGeom>
              <a:gdLst>
                <a:gd name="connsiteX0" fmla="*/ 7144 w 38100"/>
                <a:gd name="connsiteY0" fmla="*/ 7144 h 57150"/>
                <a:gd name="connsiteX1" fmla="*/ 15754 w 38100"/>
                <a:gd name="connsiteY1" fmla="*/ 15516 h 57150"/>
                <a:gd name="connsiteX2" fmla="*/ 23984 w 38100"/>
                <a:gd name="connsiteY2" fmla="*/ 24355 h 57150"/>
                <a:gd name="connsiteX3" fmla="*/ 16335 w 38100"/>
                <a:gd name="connsiteY3" fmla="*/ 20793 h 57150"/>
                <a:gd name="connsiteX4" fmla="*/ 27603 w 38100"/>
                <a:gd name="connsiteY4" fmla="*/ 37557 h 57150"/>
                <a:gd name="connsiteX5" fmla="*/ 17450 w 38100"/>
                <a:gd name="connsiteY5" fmla="*/ 31194 h 57150"/>
                <a:gd name="connsiteX6" fmla="*/ 30947 w 38100"/>
                <a:gd name="connsiteY6" fmla="*/ 46568 h 57150"/>
                <a:gd name="connsiteX7" fmla="*/ 29994 w 38100"/>
                <a:gd name="connsiteY7" fmla="*/ 57007 h 57150"/>
                <a:gd name="connsiteX8" fmla="*/ 35681 w 38100"/>
                <a:gd name="connsiteY8" fmla="*/ 51425 h 57150"/>
                <a:gd name="connsiteX9" fmla="*/ 31575 w 38100"/>
                <a:gd name="connsiteY9" fmla="*/ 42139 h 57150"/>
                <a:gd name="connsiteX10" fmla="*/ 37567 w 38100"/>
                <a:gd name="connsiteY10" fmla="*/ 45539 h 57150"/>
                <a:gd name="connsiteX11" fmla="*/ 29632 w 38100"/>
                <a:gd name="connsiteY11" fmla="*/ 16450 h 57150"/>
                <a:gd name="connsiteX12" fmla="*/ 7144 w 38100"/>
                <a:gd name="connsiteY12" fmla="*/ 7144 h 571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00" h="57150">
                  <a:moveTo>
                    <a:pt x="7144" y="7144"/>
                  </a:moveTo>
                  <a:cubicBezTo>
                    <a:pt x="7144" y="7144"/>
                    <a:pt x="11849" y="11030"/>
                    <a:pt x="15754" y="15516"/>
                  </a:cubicBezTo>
                  <a:cubicBezTo>
                    <a:pt x="19869" y="19936"/>
                    <a:pt x="23984" y="24355"/>
                    <a:pt x="23984" y="24355"/>
                  </a:cubicBezTo>
                  <a:cubicBezTo>
                    <a:pt x="20964" y="23403"/>
                    <a:pt x="19345" y="25146"/>
                    <a:pt x="16335" y="20793"/>
                  </a:cubicBezTo>
                  <a:cubicBezTo>
                    <a:pt x="19879" y="30347"/>
                    <a:pt x="24565" y="29613"/>
                    <a:pt x="27603" y="37557"/>
                  </a:cubicBezTo>
                  <a:cubicBezTo>
                    <a:pt x="22641" y="42491"/>
                    <a:pt x="20717" y="24355"/>
                    <a:pt x="17450" y="31194"/>
                  </a:cubicBezTo>
                  <a:cubicBezTo>
                    <a:pt x="20145" y="36414"/>
                    <a:pt x="24374" y="44025"/>
                    <a:pt x="30947" y="46568"/>
                  </a:cubicBezTo>
                  <a:lnTo>
                    <a:pt x="29994" y="57007"/>
                  </a:lnTo>
                  <a:lnTo>
                    <a:pt x="35681" y="51425"/>
                  </a:lnTo>
                  <a:cubicBezTo>
                    <a:pt x="36290" y="47025"/>
                    <a:pt x="27727" y="46263"/>
                    <a:pt x="31575" y="42139"/>
                  </a:cubicBezTo>
                  <a:cubicBezTo>
                    <a:pt x="34033" y="39805"/>
                    <a:pt x="35919" y="43234"/>
                    <a:pt x="37567" y="45539"/>
                  </a:cubicBezTo>
                  <a:cubicBezTo>
                    <a:pt x="34452" y="40167"/>
                    <a:pt x="36062" y="27670"/>
                    <a:pt x="29632" y="16450"/>
                  </a:cubicBezTo>
                  <a:cubicBezTo>
                    <a:pt x="22974" y="4658"/>
                    <a:pt x="14611" y="12687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5" name="任意多边形: 形状 545"/>
            <p:cNvSpPr/>
            <p:nvPr>
              <p:custDataLst>
                <p:tags r:id="rId16"/>
              </p:custDataLst>
            </p:nvPr>
          </p:nvSpPr>
          <p:spPr>
            <a:xfrm>
              <a:off x="8865413" y="831659"/>
              <a:ext cx="9525" cy="9525"/>
            </a:xfrm>
            <a:custGeom>
              <a:gdLst>
                <a:gd name="connsiteX0" fmla="*/ 8211 w 9525"/>
                <a:gd name="connsiteY0" fmla="*/ 9830 h 9525"/>
                <a:gd name="connsiteX1" fmla="*/ 9906 w 9525"/>
                <a:gd name="connsiteY1" fmla="*/ 7144 h 9525"/>
                <a:gd name="connsiteX2" fmla="*/ 7144 w 9525"/>
                <a:gd name="connsiteY2" fmla="*/ 995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8211" y="9830"/>
                  </a:moveTo>
                  <a:lnTo>
                    <a:pt x="9906" y="7144"/>
                  </a:lnTo>
                  <a:lnTo>
                    <a:pt x="7144" y="995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6" name="任意多边形: 形状 546"/>
            <p:cNvSpPr/>
            <p:nvPr>
              <p:custDataLst>
                <p:tags r:id="rId17"/>
              </p:custDataLst>
            </p:nvPr>
          </p:nvSpPr>
          <p:spPr>
            <a:xfrm>
              <a:off x="8832771" y="788987"/>
              <a:ext cx="38100" cy="47625"/>
            </a:xfrm>
            <a:custGeom>
              <a:gdLst>
                <a:gd name="connsiteX0" fmla="*/ 19764 w 38100"/>
                <a:gd name="connsiteY0" fmla="*/ 35966 h 47625"/>
                <a:gd name="connsiteX1" fmla="*/ 29785 w 38100"/>
                <a:gd name="connsiteY1" fmla="*/ 43720 h 47625"/>
                <a:gd name="connsiteX2" fmla="*/ 28308 w 38100"/>
                <a:gd name="connsiteY2" fmla="*/ 47958 h 47625"/>
                <a:gd name="connsiteX3" fmla="*/ 34509 w 38100"/>
                <a:gd name="connsiteY3" fmla="*/ 46834 h 47625"/>
                <a:gd name="connsiteX4" fmla="*/ 20650 w 38100"/>
                <a:gd name="connsiteY4" fmla="*/ 30613 h 47625"/>
                <a:gd name="connsiteX5" fmla="*/ 25089 w 38100"/>
                <a:gd name="connsiteY5" fmla="*/ 20298 h 47625"/>
                <a:gd name="connsiteX6" fmla="*/ 30051 w 38100"/>
                <a:gd name="connsiteY6" fmla="*/ 31223 h 47625"/>
                <a:gd name="connsiteX7" fmla="*/ 10992 w 38100"/>
                <a:gd name="connsiteY7" fmla="*/ 7144 h 47625"/>
                <a:gd name="connsiteX8" fmla="*/ 13030 w 38100"/>
                <a:gd name="connsiteY8" fmla="*/ 13392 h 47625"/>
                <a:gd name="connsiteX9" fmla="*/ 7144 w 38100"/>
                <a:gd name="connsiteY9" fmla="*/ 9144 h 47625"/>
                <a:gd name="connsiteX10" fmla="*/ 19764 w 38100"/>
                <a:gd name="connsiteY10" fmla="*/ 35966 h 476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100" h="47625">
                  <a:moveTo>
                    <a:pt x="19764" y="35966"/>
                  </a:moveTo>
                  <a:lnTo>
                    <a:pt x="29785" y="43720"/>
                  </a:lnTo>
                  <a:cubicBezTo>
                    <a:pt x="29937" y="45148"/>
                    <a:pt x="29004" y="46558"/>
                    <a:pt x="28308" y="47958"/>
                  </a:cubicBezTo>
                  <a:cubicBezTo>
                    <a:pt x="29461" y="46682"/>
                    <a:pt x="33585" y="47977"/>
                    <a:pt x="34509" y="46834"/>
                  </a:cubicBezTo>
                  <a:cubicBezTo>
                    <a:pt x="37138" y="38700"/>
                    <a:pt x="25156" y="35157"/>
                    <a:pt x="20650" y="30613"/>
                  </a:cubicBezTo>
                  <a:cubicBezTo>
                    <a:pt x="12868" y="15250"/>
                    <a:pt x="24032" y="29232"/>
                    <a:pt x="25089" y="20298"/>
                  </a:cubicBezTo>
                  <a:cubicBezTo>
                    <a:pt x="27737" y="24413"/>
                    <a:pt x="26965" y="25165"/>
                    <a:pt x="30051" y="31223"/>
                  </a:cubicBezTo>
                  <a:cubicBezTo>
                    <a:pt x="30432" y="18117"/>
                    <a:pt x="16269" y="11411"/>
                    <a:pt x="10992" y="7144"/>
                  </a:cubicBezTo>
                  <a:cubicBezTo>
                    <a:pt x="11659" y="9125"/>
                    <a:pt x="10325" y="10754"/>
                    <a:pt x="13030" y="13392"/>
                  </a:cubicBezTo>
                  <a:lnTo>
                    <a:pt x="7144" y="9144"/>
                  </a:lnTo>
                  <a:cubicBezTo>
                    <a:pt x="7315" y="18174"/>
                    <a:pt x="9973" y="23565"/>
                    <a:pt x="19764" y="3596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7" name="任意多边形: 形状 547"/>
            <p:cNvSpPr/>
            <p:nvPr>
              <p:custDataLst>
                <p:tags r:id="rId18"/>
              </p:custDataLst>
            </p:nvPr>
          </p:nvSpPr>
          <p:spPr>
            <a:xfrm>
              <a:off x="8853277" y="829916"/>
              <a:ext cx="9525" cy="19050"/>
            </a:xfrm>
            <a:custGeom>
              <a:gdLst>
                <a:gd name="connsiteX0" fmla="*/ 10298 w 9525"/>
                <a:gd name="connsiteY0" fmla="*/ 13106 h 19050"/>
                <a:gd name="connsiteX1" fmla="*/ 7735 w 9525"/>
                <a:gd name="connsiteY1" fmla="*/ 7144 h 19050"/>
                <a:gd name="connsiteX2" fmla="*/ 10298 w 9525"/>
                <a:gd name="connsiteY2" fmla="*/ 13106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10298" y="13106"/>
                  </a:moveTo>
                  <a:cubicBezTo>
                    <a:pt x="7583" y="9592"/>
                    <a:pt x="7154" y="7925"/>
                    <a:pt x="7735" y="7144"/>
                  </a:cubicBezTo>
                  <a:cubicBezTo>
                    <a:pt x="6831" y="9058"/>
                    <a:pt x="6488" y="10954"/>
                    <a:pt x="10298" y="131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8" name="任意多边形: 形状 548"/>
            <p:cNvSpPr/>
            <p:nvPr>
              <p:custDataLst>
                <p:tags r:id="rId19"/>
              </p:custDataLst>
            </p:nvPr>
          </p:nvSpPr>
          <p:spPr>
            <a:xfrm>
              <a:off x="8834247" y="786149"/>
              <a:ext cx="9525" cy="9525"/>
            </a:xfrm>
            <a:custGeom>
              <a:gdLst>
                <a:gd name="connsiteX0" fmla="*/ 7144 w 9525"/>
                <a:gd name="connsiteY0" fmla="*/ 7144 h 9525"/>
                <a:gd name="connsiteX1" fmla="*/ 9515 w 9525"/>
                <a:gd name="connsiteY1" fmla="*/ 9973 h 9525"/>
                <a:gd name="connsiteX2" fmla="*/ 7144 w 9525"/>
                <a:gd name="connsiteY2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cubicBezTo>
                    <a:pt x="7287" y="8011"/>
                    <a:pt x="8172" y="8915"/>
                    <a:pt x="9515" y="9973"/>
                  </a:cubicBezTo>
                  <a:cubicBezTo>
                    <a:pt x="9220" y="9125"/>
                    <a:pt x="8611" y="8201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9" name="任意多边形: 形状 549"/>
            <p:cNvSpPr/>
            <p:nvPr>
              <p:custDataLst>
                <p:tags r:id="rId20"/>
              </p:custDataLst>
            </p:nvPr>
          </p:nvSpPr>
          <p:spPr>
            <a:xfrm>
              <a:off x="8827332" y="789358"/>
              <a:ext cx="19050" cy="19050"/>
            </a:xfrm>
            <a:custGeom>
              <a:gdLst>
                <a:gd name="connsiteX0" fmla="*/ 12078 w 19050"/>
                <a:gd name="connsiteY0" fmla="*/ 14259 h 19050"/>
                <a:gd name="connsiteX1" fmla="*/ 7582 w 19050"/>
                <a:gd name="connsiteY1" fmla="*/ 7144 h 19050"/>
                <a:gd name="connsiteX2" fmla="*/ 7144 w 19050"/>
                <a:gd name="connsiteY2" fmla="*/ 11697 h 19050"/>
                <a:gd name="connsiteX3" fmla="*/ 12078 w 19050"/>
                <a:gd name="connsiteY3" fmla="*/ 14259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12078" y="14259"/>
                  </a:moveTo>
                  <a:lnTo>
                    <a:pt x="7582" y="7144"/>
                  </a:lnTo>
                  <a:lnTo>
                    <a:pt x="7144" y="11697"/>
                  </a:lnTo>
                  <a:cubicBezTo>
                    <a:pt x="8106" y="12383"/>
                    <a:pt x="10925" y="15383"/>
                    <a:pt x="12078" y="142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0" name="任意多边形: 形状 550"/>
            <p:cNvSpPr/>
            <p:nvPr>
              <p:custDataLst>
                <p:tags r:id="rId21"/>
              </p:custDataLst>
            </p:nvPr>
          </p:nvSpPr>
          <p:spPr>
            <a:xfrm>
              <a:off x="8552764" y="649389"/>
              <a:ext cx="285750" cy="142875"/>
            </a:xfrm>
            <a:custGeom>
              <a:gdLst>
                <a:gd name="connsiteX0" fmla="*/ 9906 w 285750"/>
                <a:gd name="connsiteY0" fmla="*/ 8268 h 142875"/>
                <a:gd name="connsiteX1" fmla="*/ 20364 w 285750"/>
                <a:gd name="connsiteY1" fmla="*/ 12230 h 142875"/>
                <a:gd name="connsiteX2" fmla="*/ 7144 w 285750"/>
                <a:gd name="connsiteY2" fmla="*/ 16793 h 142875"/>
                <a:gd name="connsiteX3" fmla="*/ 9182 w 285750"/>
                <a:gd name="connsiteY3" fmla="*/ 24298 h 142875"/>
                <a:gd name="connsiteX4" fmla="*/ 32880 w 285750"/>
                <a:gd name="connsiteY4" fmla="*/ 22050 h 142875"/>
                <a:gd name="connsiteX5" fmla="*/ 33595 w 285750"/>
                <a:gd name="connsiteY5" fmla="*/ 25898 h 142875"/>
                <a:gd name="connsiteX6" fmla="*/ 44063 w 285750"/>
                <a:gd name="connsiteY6" fmla="*/ 24660 h 142875"/>
                <a:gd name="connsiteX7" fmla="*/ 56045 w 285750"/>
                <a:gd name="connsiteY7" fmla="*/ 24860 h 142875"/>
                <a:gd name="connsiteX8" fmla="*/ 77800 w 285750"/>
                <a:gd name="connsiteY8" fmla="*/ 28927 h 142875"/>
                <a:gd name="connsiteX9" fmla="*/ 109709 w 285750"/>
                <a:gd name="connsiteY9" fmla="*/ 34900 h 142875"/>
                <a:gd name="connsiteX10" fmla="*/ 222675 w 285750"/>
                <a:gd name="connsiteY10" fmla="*/ 95031 h 142875"/>
                <a:gd name="connsiteX11" fmla="*/ 232067 w 285750"/>
                <a:gd name="connsiteY11" fmla="*/ 93402 h 142875"/>
                <a:gd name="connsiteX12" fmla="*/ 236372 w 285750"/>
                <a:gd name="connsiteY12" fmla="*/ 102908 h 142875"/>
                <a:gd name="connsiteX13" fmla="*/ 230610 w 285750"/>
                <a:gd name="connsiteY13" fmla="*/ 97841 h 142875"/>
                <a:gd name="connsiteX14" fmla="*/ 256642 w 285750"/>
                <a:gd name="connsiteY14" fmla="*/ 123711 h 142875"/>
                <a:gd name="connsiteX15" fmla="*/ 262738 w 285750"/>
                <a:gd name="connsiteY15" fmla="*/ 118043 h 142875"/>
                <a:gd name="connsiteX16" fmla="*/ 267853 w 285750"/>
                <a:gd name="connsiteY16" fmla="*/ 136617 h 142875"/>
                <a:gd name="connsiteX17" fmla="*/ 280330 w 285750"/>
                <a:gd name="connsiteY17" fmla="*/ 142170 h 142875"/>
                <a:gd name="connsiteX18" fmla="*/ 275282 w 285750"/>
                <a:gd name="connsiteY18" fmla="*/ 128226 h 142875"/>
                <a:gd name="connsiteX19" fmla="*/ 284807 w 285750"/>
                <a:gd name="connsiteY19" fmla="*/ 133902 h 142875"/>
                <a:gd name="connsiteX20" fmla="*/ 272767 w 285750"/>
                <a:gd name="connsiteY20" fmla="*/ 120977 h 142875"/>
                <a:gd name="connsiteX21" fmla="*/ 264824 w 285750"/>
                <a:gd name="connsiteY21" fmla="*/ 114052 h 142875"/>
                <a:gd name="connsiteX22" fmla="*/ 255394 w 285750"/>
                <a:gd name="connsiteY22" fmla="*/ 107661 h 142875"/>
                <a:gd name="connsiteX23" fmla="*/ 235525 w 285750"/>
                <a:gd name="connsiteY23" fmla="*/ 94726 h 142875"/>
                <a:gd name="connsiteX24" fmla="*/ 215303 w 285750"/>
                <a:gd name="connsiteY24" fmla="*/ 83249 h 142875"/>
                <a:gd name="connsiteX25" fmla="*/ 220323 w 285750"/>
                <a:gd name="connsiteY25" fmla="*/ 81667 h 142875"/>
                <a:gd name="connsiteX26" fmla="*/ 209064 w 285750"/>
                <a:gd name="connsiteY26" fmla="*/ 75362 h 142875"/>
                <a:gd name="connsiteX27" fmla="*/ 196825 w 285750"/>
                <a:gd name="connsiteY27" fmla="*/ 68018 h 142875"/>
                <a:gd name="connsiteX28" fmla="*/ 178098 w 285750"/>
                <a:gd name="connsiteY28" fmla="*/ 50492 h 142875"/>
                <a:gd name="connsiteX29" fmla="*/ 156734 w 285750"/>
                <a:gd name="connsiteY29" fmla="*/ 48025 h 142875"/>
                <a:gd name="connsiteX30" fmla="*/ 148333 w 285750"/>
                <a:gd name="connsiteY30" fmla="*/ 41148 h 142875"/>
                <a:gd name="connsiteX31" fmla="*/ 145799 w 285750"/>
                <a:gd name="connsiteY31" fmla="*/ 43339 h 142875"/>
                <a:gd name="connsiteX32" fmla="*/ 132864 w 285750"/>
                <a:gd name="connsiteY32" fmla="*/ 34023 h 142875"/>
                <a:gd name="connsiteX33" fmla="*/ 126959 w 285750"/>
                <a:gd name="connsiteY33" fmla="*/ 40834 h 142875"/>
                <a:gd name="connsiteX34" fmla="*/ 113948 w 285750"/>
                <a:gd name="connsiteY34" fmla="*/ 29585 h 142875"/>
                <a:gd name="connsiteX35" fmla="*/ 100632 w 285750"/>
                <a:gd name="connsiteY35" fmla="*/ 20317 h 142875"/>
                <a:gd name="connsiteX36" fmla="*/ 104051 w 285750"/>
                <a:gd name="connsiteY36" fmla="*/ 25784 h 142875"/>
                <a:gd name="connsiteX37" fmla="*/ 96555 w 285750"/>
                <a:gd name="connsiteY37" fmla="*/ 27718 h 142875"/>
                <a:gd name="connsiteX38" fmla="*/ 93431 w 285750"/>
                <a:gd name="connsiteY38" fmla="*/ 19155 h 142875"/>
                <a:gd name="connsiteX39" fmla="*/ 68742 w 285750"/>
                <a:gd name="connsiteY39" fmla="*/ 19241 h 142875"/>
                <a:gd name="connsiteX40" fmla="*/ 70914 w 285750"/>
                <a:gd name="connsiteY40" fmla="*/ 23689 h 142875"/>
                <a:gd name="connsiteX41" fmla="*/ 55264 w 285750"/>
                <a:gd name="connsiteY41" fmla="*/ 20098 h 142875"/>
                <a:gd name="connsiteX42" fmla="*/ 38557 w 285750"/>
                <a:gd name="connsiteY42" fmla="*/ 17383 h 142875"/>
                <a:gd name="connsiteX43" fmla="*/ 54645 w 285750"/>
                <a:gd name="connsiteY43" fmla="*/ 11735 h 142875"/>
                <a:gd name="connsiteX44" fmla="*/ 45339 w 285750"/>
                <a:gd name="connsiteY44" fmla="*/ 7144 h 142875"/>
                <a:gd name="connsiteX45" fmla="*/ 23651 w 285750"/>
                <a:gd name="connsiteY45" fmla="*/ 15497 h 142875"/>
                <a:gd name="connsiteX46" fmla="*/ 9906 w 285750"/>
                <a:gd name="connsiteY46" fmla="*/ 8268 h 1428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285750" h="142875">
                  <a:moveTo>
                    <a:pt x="9906" y="8268"/>
                  </a:moveTo>
                  <a:cubicBezTo>
                    <a:pt x="10706" y="10935"/>
                    <a:pt x="13792" y="12440"/>
                    <a:pt x="20364" y="12230"/>
                  </a:cubicBezTo>
                  <a:cubicBezTo>
                    <a:pt x="19469" y="15888"/>
                    <a:pt x="11059" y="14345"/>
                    <a:pt x="7144" y="16793"/>
                  </a:cubicBezTo>
                  <a:cubicBezTo>
                    <a:pt x="15659" y="18821"/>
                    <a:pt x="7010" y="20907"/>
                    <a:pt x="9182" y="24298"/>
                  </a:cubicBezTo>
                  <a:cubicBezTo>
                    <a:pt x="18469" y="24917"/>
                    <a:pt x="22803" y="20631"/>
                    <a:pt x="32880" y="22050"/>
                  </a:cubicBezTo>
                  <a:cubicBezTo>
                    <a:pt x="32309" y="23041"/>
                    <a:pt x="32385" y="24622"/>
                    <a:pt x="33595" y="25898"/>
                  </a:cubicBezTo>
                  <a:cubicBezTo>
                    <a:pt x="36652" y="25537"/>
                    <a:pt x="40234" y="25117"/>
                    <a:pt x="44063" y="24660"/>
                  </a:cubicBezTo>
                  <a:cubicBezTo>
                    <a:pt x="47911" y="24374"/>
                    <a:pt x="51968" y="24670"/>
                    <a:pt x="56045" y="24860"/>
                  </a:cubicBezTo>
                  <a:cubicBezTo>
                    <a:pt x="64179" y="25365"/>
                    <a:pt x="72257" y="26537"/>
                    <a:pt x="77800" y="28927"/>
                  </a:cubicBezTo>
                  <a:cubicBezTo>
                    <a:pt x="88640" y="32633"/>
                    <a:pt x="97041" y="33395"/>
                    <a:pt x="109709" y="34900"/>
                  </a:cubicBezTo>
                  <a:cubicBezTo>
                    <a:pt x="148495" y="48454"/>
                    <a:pt x="189500" y="64941"/>
                    <a:pt x="222675" y="95031"/>
                  </a:cubicBezTo>
                  <a:lnTo>
                    <a:pt x="232067" y="93402"/>
                  </a:lnTo>
                  <a:cubicBezTo>
                    <a:pt x="231800" y="97174"/>
                    <a:pt x="240211" y="100365"/>
                    <a:pt x="236372" y="102908"/>
                  </a:cubicBezTo>
                  <a:cubicBezTo>
                    <a:pt x="235096" y="100679"/>
                    <a:pt x="233048" y="99460"/>
                    <a:pt x="230610" y="97841"/>
                  </a:cubicBezTo>
                  <a:cubicBezTo>
                    <a:pt x="233905" y="108633"/>
                    <a:pt x="249784" y="114262"/>
                    <a:pt x="256642" y="123711"/>
                  </a:cubicBezTo>
                  <a:cubicBezTo>
                    <a:pt x="256632" y="121901"/>
                    <a:pt x="259604" y="116215"/>
                    <a:pt x="262738" y="118043"/>
                  </a:cubicBezTo>
                  <a:cubicBezTo>
                    <a:pt x="256623" y="122749"/>
                    <a:pt x="272139" y="128159"/>
                    <a:pt x="267853" y="136617"/>
                  </a:cubicBezTo>
                  <a:cubicBezTo>
                    <a:pt x="273853" y="146485"/>
                    <a:pt x="273177" y="132464"/>
                    <a:pt x="280330" y="142170"/>
                  </a:cubicBezTo>
                  <a:cubicBezTo>
                    <a:pt x="284674" y="140189"/>
                    <a:pt x="274225" y="132150"/>
                    <a:pt x="275282" y="128226"/>
                  </a:cubicBezTo>
                  <a:cubicBezTo>
                    <a:pt x="280607" y="128616"/>
                    <a:pt x="281569" y="137446"/>
                    <a:pt x="284807" y="133902"/>
                  </a:cubicBezTo>
                  <a:cubicBezTo>
                    <a:pt x="281911" y="129864"/>
                    <a:pt x="277720" y="125511"/>
                    <a:pt x="272767" y="120977"/>
                  </a:cubicBezTo>
                  <a:cubicBezTo>
                    <a:pt x="270291" y="118710"/>
                    <a:pt x="267624" y="116395"/>
                    <a:pt x="264824" y="114052"/>
                  </a:cubicBezTo>
                  <a:cubicBezTo>
                    <a:pt x="261833" y="111900"/>
                    <a:pt x="258632" y="109804"/>
                    <a:pt x="255394" y="107661"/>
                  </a:cubicBezTo>
                  <a:cubicBezTo>
                    <a:pt x="248945" y="103461"/>
                    <a:pt x="242211" y="99079"/>
                    <a:pt x="235525" y="94726"/>
                  </a:cubicBezTo>
                  <a:cubicBezTo>
                    <a:pt x="228457" y="90945"/>
                    <a:pt x="221580" y="87135"/>
                    <a:pt x="215303" y="83249"/>
                  </a:cubicBezTo>
                  <a:lnTo>
                    <a:pt x="220323" y="81667"/>
                  </a:lnTo>
                  <a:cubicBezTo>
                    <a:pt x="216818" y="80000"/>
                    <a:pt x="212960" y="77848"/>
                    <a:pt x="209064" y="75362"/>
                  </a:cubicBezTo>
                  <a:cubicBezTo>
                    <a:pt x="205045" y="73047"/>
                    <a:pt x="200758" y="70723"/>
                    <a:pt x="196825" y="68018"/>
                  </a:cubicBezTo>
                  <a:cubicBezTo>
                    <a:pt x="188824" y="62817"/>
                    <a:pt x="182089" y="56131"/>
                    <a:pt x="178098" y="50492"/>
                  </a:cubicBezTo>
                  <a:cubicBezTo>
                    <a:pt x="178851" y="55369"/>
                    <a:pt x="158534" y="38643"/>
                    <a:pt x="156734" y="48025"/>
                  </a:cubicBezTo>
                  <a:cubicBezTo>
                    <a:pt x="154153" y="44444"/>
                    <a:pt x="152952" y="44244"/>
                    <a:pt x="148333" y="41148"/>
                  </a:cubicBezTo>
                  <a:lnTo>
                    <a:pt x="145799" y="43339"/>
                  </a:lnTo>
                  <a:cubicBezTo>
                    <a:pt x="138579" y="40615"/>
                    <a:pt x="141408" y="36843"/>
                    <a:pt x="132864" y="34023"/>
                  </a:cubicBezTo>
                  <a:cubicBezTo>
                    <a:pt x="136960" y="39757"/>
                    <a:pt x="130435" y="38614"/>
                    <a:pt x="126959" y="40834"/>
                  </a:cubicBezTo>
                  <a:cubicBezTo>
                    <a:pt x="122968" y="37090"/>
                    <a:pt x="118529" y="33023"/>
                    <a:pt x="113948" y="29585"/>
                  </a:cubicBezTo>
                  <a:cubicBezTo>
                    <a:pt x="109233" y="26308"/>
                    <a:pt x="104651" y="23117"/>
                    <a:pt x="100632" y="20317"/>
                  </a:cubicBezTo>
                  <a:cubicBezTo>
                    <a:pt x="101013" y="21717"/>
                    <a:pt x="101479" y="23346"/>
                    <a:pt x="104051" y="25784"/>
                  </a:cubicBezTo>
                  <a:cubicBezTo>
                    <a:pt x="98384" y="22870"/>
                    <a:pt x="98460" y="26832"/>
                    <a:pt x="96555" y="27718"/>
                  </a:cubicBezTo>
                  <a:cubicBezTo>
                    <a:pt x="90802" y="26432"/>
                    <a:pt x="92554" y="21593"/>
                    <a:pt x="93431" y="19155"/>
                  </a:cubicBezTo>
                  <a:cubicBezTo>
                    <a:pt x="82972" y="14592"/>
                    <a:pt x="76210" y="23670"/>
                    <a:pt x="68742" y="19241"/>
                  </a:cubicBezTo>
                  <a:lnTo>
                    <a:pt x="70914" y="23689"/>
                  </a:lnTo>
                  <a:cubicBezTo>
                    <a:pt x="65313" y="23346"/>
                    <a:pt x="60398" y="21717"/>
                    <a:pt x="55264" y="20098"/>
                  </a:cubicBezTo>
                  <a:cubicBezTo>
                    <a:pt x="50149" y="18402"/>
                    <a:pt x="44825" y="16821"/>
                    <a:pt x="38557" y="17383"/>
                  </a:cubicBezTo>
                  <a:cubicBezTo>
                    <a:pt x="32976" y="11544"/>
                    <a:pt x="49216" y="12840"/>
                    <a:pt x="54645" y="11735"/>
                  </a:cubicBezTo>
                  <a:cubicBezTo>
                    <a:pt x="52245" y="10258"/>
                    <a:pt x="46901" y="8896"/>
                    <a:pt x="45339" y="7144"/>
                  </a:cubicBezTo>
                  <a:cubicBezTo>
                    <a:pt x="39586" y="9696"/>
                    <a:pt x="30318" y="13145"/>
                    <a:pt x="23651" y="15497"/>
                  </a:cubicBezTo>
                  <a:cubicBezTo>
                    <a:pt x="30251" y="9315"/>
                    <a:pt x="14259" y="8839"/>
                    <a:pt x="9906" y="82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1" name="任意多边形: 形状 551"/>
            <p:cNvSpPr/>
            <p:nvPr>
              <p:custDataLst>
                <p:tags r:id="rId22"/>
              </p:custDataLst>
            </p:nvPr>
          </p:nvSpPr>
          <p:spPr>
            <a:xfrm>
              <a:off x="8590426" y="647550"/>
              <a:ext cx="9525" cy="9525"/>
            </a:xfrm>
            <a:custGeom>
              <a:gdLst>
                <a:gd name="connsiteX0" fmla="*/ 7677 w 9525"/>
                <a:gd name="connsiteY0" fmla="*/ 8982 h 9525"/>
                <a:gd name="connsiteX1" fmla="*/ 11545 w 9525"/>
                <a:gd name="connsiteY1" fmla="*/ 7144 h 9525"/>
                <a:gd name="connsiteX2" fmla="*/ 7249 w 9525"/>
                <a:gd name="connsiteY2" fmla="*/ 7191 h 9525"/>
                <a:gd name="connsiteX3" fmla="*/ 7677 w 9525"/>
                <a:gd name="connsiteY3" fmla="*/ 898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677" y="8982"/>
                  </a:moveTo>
                  <a:cubicBezTo>
                    <a:pt x="9306" y="8182"/>
                    <a:pt x="10706" y="7610"/>
                    <a:pt x="11545" y="7144"/>
                  </a:cubicBezTo>
                  <a:cubicBezTo>
                    <a:pt x="10278" y="7258"/>
                    <a:pt x="9087" y="7544"/>
                    <a:pt x="7249" y="7191"/>
                  </a:cubicBezTo>
                  <a:cubicBezTo>
                    <a:pt x="7001" y="7906"/>
                    <a:pt x="7211" y="8477"/>
                    <a:pt x="7677" y="89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2" name="任意多边形: 形状 552"/>
            <p:cNvSpPr/>
            <p:nvPr>
              <p:custDataLst>
                <p:tags r:id="rId23"/>
              </p:custDataLst>
            </p:nvPr>
          </p:nvSpPr>
          <p:spPr>
            <a:xfrm>
              <a:off x="8554496" y="649893"/>
              <a:ext cx="9525" cy="9525"/>
            </a:xfrm>
            <a:custGeom>
              <a:gdLst>
                <a:gd name="connsiteX0" fmla="*/ 8174 w 9525"/>
                <a:gd name="connsiteY0" fmla="*/ 7763 h 9525"/>
                <a:gd name="connsiteX1" fmla="*/ 7908 w 9525"/>
                <a:gd name="connsiteY1" fmla="*/ 7144 h 9525"/>
                <a:gd name="connsiteX2" fmla="*/ 8174 w 9525"/>
                <a:gd name="connsiteY2" fmla="*/ 7763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8174" y="7763"/>
                  </a:moveTo>
                  <a:cubicBezTo>
                    <a:pt x="8136" y="7553"/>
                    <a:pt x="7936" y="7382"/>
                    <a:pt x="7908" y="7144"/>
                  </a:cubicBezTo>
                  <a:cubicBezTo>
                    <a:pt x="6660" y="7572"/>
                    <a:pt x="7079" y="7706"/>
                    <a:pt x="8174" y="77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3" name="任意多边形: 形状 553"/>
            <p:cNvSpPr/>
            <p:nvPr>
              <p:custDataLst>
                <p:tags r:id="rId24"/>
              </p:custDataLst>
            </p:nvPr>
          </p:nvSpPr>
          <p:spPr>
            <a:xfrm>
              <a:off x="8621506" y="670706"/>
              <a:ext cx="9525" cy="9525"/>
            </a:xfrm>
            <a:custGeom>
              <a:gdLst>
                <a:gd name="connsiteX0" fmla="*/ 10563 w 9525"/>
                <a:gd name="connsiteY0" fmla="*/ 8192 h 9525"/>
                <a:gd name="connsiteX1" fmla="*/ 9068 w 9525"/>
                <a:gd name="connsiteY1" fmla="*/ 7620 h 9525"/>
                <a:gd name="connsiteX2" fmla="*/ 7144 w 9525"/>
                <a:gd name="connsiteY2" fmla="*/ 7144 h 9525"/>
                <a:gd name="connsiteX3" fmla="*/ 10563 w 9525"/>
                <a:gd name="connsiteY3" fmla="*/ 819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10563" y="8192"/>
                  </a:moveTo>
                  <a:cubicBezTo>
                    <a:pt x="10135" y="7972"/>
                    <a:pt x="9544" y="7820"/>
                    <a:pt x="9068" y="7620"/>
                  </a:cubicBezTo>
                  <a:cubicBezTo>
                    <a:pt x="8401" y="7420"/>
                    <a:pt x="7801" y="7363"/>
                    <a:pt x="7144" y="7144"/>
                  </a:cubicBezTo>
                  <a:lnTo>
                    <a:pt x="10563" y="81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4" name="任意多边形: 形状 554"/>
            <p:cNvSpPr/>
            <p:nvPr>
              <p:custDataLst>
                <p:tags r:id="rId25"/>
              </p:custDataLst>
            </p:nvPr>
          </p:nvSpPr>
          <p:spPr>
            <a:xfrm>
              <a:off x="8637889" y="655885"/>
              <a:ext cx="19050" cy="19050"/>
            </a:xfrm>
            <a:custGeom>
              <a:gdLst>
                <a:gd name="connsiteX0" fmla="*/ 7144 w 19050"/>
                <a:gd name="connsiteY0" fmla="*/ 7144 h 19050"/>
                <a:gd name="connsiteX1" fmla="*/ 15497 w 19050"/>
                <a:gd name="connsiteY1" fmla="*/ 13811 h 19050"/>
                <a:gd name="connsiteX2" fmla="*/ 7144 w 19050"/>
                <a:gd name="connsiteY2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19050">
                  <a:moveTo>
                    <a:pt x="7144" y="7144"/>
                  </a:moveTo>
                  <a:cubicBezTo>
                    <a:pt x="9230" y="9134"/>
                    <a:pt x="12173" y="11411"/>
                    <a:pt x="15497" y="13811"/>
                  </a:cubicBezTo>
                  <a:cubicBezTo>
                    <a:pt x="14945" y="11744"/>
                    <a:pt x="14440" y="10135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5" name="任意多边形: 形状 555"/>
            <p:cNvSpPr/>
            <p:nvPr>
              <p:custDataLst>
                <p:tags r:id="rId26"/>
              </p:custDataLst>
            </p:nvPr>
          </p:nvSpPr>
          <p:spPr>
            <a:xfrm>
              <a:off x="8708380" y="682525"/>
              <a:ext cx="19050" cy="9525"/>
            </a:xfrm>
            <a:custGeom>
              <a:gdLst>
                <a:gd name="connsiteX0" fmla="*/ 8281 w 19050"/>
                <a:gd name="connsiteY0" fmla="*/ 10326 h 9525"/>
                <a:gd name="connsiteX1" fmla="*/ 12110 w 19050"/>
                <a:gd name="connsiteY1" fmla="*/ 8554 h 9525"/>
                <a:gd name="connsiteX2" fmla="*/ 8281 w 19050"/>
                <a:gd name="connsiteY2" fmla="*/ 10326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8281" y="10326"/>
                  </a:moveTo>
                  <a:cubicBezTo>
                    <a:pt x="10729" y="10707"/>
                    <a:pt x="10034" y="9002"/>
                    <a:pt x="12110" y="8554"/>
                  </a:cubicBezTo>
                  <a:cubicBezTo>
                    <a:pt x="7738" y="6240"/>
                    <a:pt x="5700" y="6735"/>
                    <a:pt x="8281" y="1032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6" name="任意多边形: 形状 556"/>
            <p:cNvSpPr/>
            <p:nvPr>
              <p:custDataLst>
                <p:tags r:id="rId27"/>
              </p:custDataLst>
            </p:nvPr>
          </p:nvSpPr>
          <p:spPr>
            <a:xfrm>
              <a:off x="8563718" y="647626"/>
              <a:ext cx="19050" cy="9525"/>
            </a:xfrm>
            <a:custGeom>
              <a:gdLst>
                <a:gd name="connsiteX0" fmla="*/ 20469 w 19050"/>
                <a:gd name="connsiteY0" fmla="*/ 7144 h 9525"/>
                <a:gd name="connsiteX1" fmla="*/ 10725 w 19050"/>
                <a:gd name="connsiteY1" fmla="*/ 7934 h 9525"/>
                <a:gd name="connsiteX2" fmla="*/ 7144 w 19050"/>
                <a:gd name="connsiteY2" fmla="*/ 8830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20469" y="7144"/>
                  </a:moveTo>
                  <a:lnTo>
                    <a:pt x="10725" y="7934"/>
                  </a:lnTo>
                  <a:lnTo>
                    <a:pt x="7144" y="88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7" name="任意多边形: 形状 557"/>
            <p:cNvSpPr/>
            <p:nvPr>
              <p:custDataLst>
                <p:tags r:id="rId28"/>
              </p:custDataLst>
            </p:nvPr>
          </p:nvSpPr>
          <p:spPr>
            <a:xfrm>
              <a:off x="8386715" y="652437"/>
              <a:ext cx="171450" cy="66675"/>
            </a:xfrm>
            <a:custGeom>
              <a:gdLst>
                <a:gd name="connsiteX0" fmla="*/ 17202 w 171450"/>
                <a:gd name="connsiteY0" fmla="*/ 61855 h 66675"/>
                <a:gd name="connsiteX1" fmla="*/ 45272 w 171450"/>
                <a:gd name="connsiteY1" fmla="*/ 51626 h 66675"/>
                <a:gd name="connsiteX2" fmla="*/ 59807 w 171450"/>
                <a:gd name="connsiteY2" fmla="*/ 34347 h 66675"/>
                <a:gd name="connsiteX3" fmla="*/ 60369 w 171450"/>
                <a:gd name="connsiteY3" fmla="*/ 44834 h 66675"/>
                <a:gd name="connsiteX4" fmla="*/ 73466 w 171450"/>
                <a:gd name="connsiteY4" fmla="*/ 39872 h 66675"/>
                <a:gd name="connsiteX5" fmla="*/ 87963 w 171450"/>
                <a:gd name="connsiteY5" fmla="*/ 35557 h 66675"/>
                <a:gd name="connsiteX6" fmla="*/ 113252 w 171450"/>
                <a:gd name="connsiteY6" fmla="*/ 22841 h 66675"/>
                <a:gd name="connsiteX7" fmla="*/ 113871 w 171450"/>
                <a:gd name="connsiteY7" fmla="*/ 26984 h 66675"/>
                <a:gd name="connsiteX8" fmla="*/ 133836 w 171450"/>
                <a:gd name="connsiteY8" fmla="*/ 12840 h 66675"/>
                <a:gd name="connsiteX9" fmla="*/ 136027 w 171450"/>
                <a:gd name="connsiteY9" fmla="*/ 24765 h 66675"/>
                <a:gd name="connsiteX10" fmla="*/ 133883 w 171450"/>
                <a:gd name="connsiteY10" fmla="*/ 25832 h 66675"/>
                <a:gd name="connsiteX11" fmla="*/ 141484 w 171450"/>
                <a:gd name="connsiteY11" fmla="*/ 23803 h 66675"/>
                <a:gd name="connsiteX12" fmla="*/ 149447 w 171450"/>
                <a:gd name="connsiteY12" fmla="*/ 22117 h 66675"/>
                <a:gd name="connsiteX13" fmla="*/ 162782 w 171450"/>
                <a:gd name="connsiteY13" fmla="*/ 20088 h 66675"/>
                <a:gd name="connsiteX14" fmla="*/ 165887 w 171450"/>
                <a:gd name="connsiteY14" fmla="*/ 13078 h 66675"/>
                <a:gd name="connsiteX15" fmla="*/ 163859 w 171450"/>
                <a:gd name="connsiteY15" fmla="*/ 7144 h 66675"/>
                <a:gd name="connsiteX16" fmla="*/ 144161 w 171450"/>
                <a:gd name="connsiteY16" fmla="*/ 12649 h 66675"/>
                <a:gd name="connsiteX17" fmla="*/ 142056 w 171450"/>
                <a:gd name="connsiteY17" fmla="*/ 8325 h 66675"/>
                <a:gd name="connsiteX18" fmla="*/ 134950 w 171450"/>
                <a:gd name="connsiteY18" fmla="*/ 12335 h 66675"/>
                <a:gd name="connsiteX19" fmla="*/ 131588 w 171450"/>
                <a:gd name="connsiteY19" fmla="*/ 8696 h 66675"/>
                <a:gd name="connsiteX20" fmla="*/ 117586 w 171450"/>
                <a:gd name="connsiteY20" fmla="*/ 14545 h 66675"/>
                <a:gd name="connsiteX21" fmla="*/ 119310 w 171450"/>
                <a:gd name="connsiteY21" fmla="*/ 13106 h 66675"/>
                <a:gd name="connsiteX22" fmla="*/ 110490 w 171450"/>
                <a:gd name="connsiteY22" fmla="*/ 19774 h 66675"/>
                <a:gd name="connsiteX23" fmla="*/ 107004 w 171450"/>
                <a:gd name="connsiteY23" fmla="*/ 17497 h 66675"/>
                <a:gd name="connsiteX24" fmla="*/ 103480 w 171450"/>
                <a:gd name="connsiteY24" fmla="*/ 15307 h 66675"/>
                <a:gd name="connsiteX25" fmla="*/ 105261 w 171450"/>
                <a:gd name="connsiteY25" fmla="*/ 18793 h 66675"/>
                <a:gd name="connsiteX26" fmla="*/ 67542 w 171450"/>
                <a:gd name="connsiteY26" fmla="*/ 22622 h 66675"/>
                <a:gd name="connsiteX27" fmla="*/ 66904 w 171450"/>
                <a:gd name="connsiteY27" fmla="*/ 27041 h 66675"/>
                <a:gd name="connsiteX28" fmla="*/ 81820 w 171450"/>
                <a:gd name="connsiteY28" fmla="*/ 19288 h 66675"/>
                <a:gd name="connsiteX29" fmla="*/ 82325 w 171450"/>
                <a:gd name="connsiteY29" fmla="*/ 30128 h 66675"/>
                <a:gd name="connsiteX30" fmla="*/ 58826 w 171450"/>
                <a:gd name="connsiteY30" fmla="*/ 28213 h 66675"/>
                <a:gd name="connsiteX31" fmla="*/ 33814 w 171450"/>
                <a:gd name="connsiteY31" fmla="*/ 39786 h 66675"/>
                <a:gd name="connsiteX32" fmla="*/ 33566 w 171450"/>
                <a:gd name="connsiteY32" fmla="*/ 38357 h 66675"/>
                <a:gd name="connsiteX33" fmla="*/ 18793 w 171450"/>
                <a:gd name="connsiteY33" fmla="*/ 49454 h 66675"/>
                <a:gd name="connsiteX34" fmla="*/ 24898 w 171450"/>
                <a:gd name="connsiteY34" fmla="*/ 48063 h 66675"/>
                <a:gd name="connsiteX35" fmla="*/ 19669 w 171450"/>
                <a:gd name="connsiteY35" fmla="*/ 54045 h 66675"/>
                <a:gd name="connsiteX36" fmla="*/ 17878 w 171450"/>
                <a:gd name="connsiteY36" fmla="*/ 52445 h 66675"/>
                <a:gd name="connsiteX37" fmla="*/ 13011 w 171450"/>
                <a:gd name="connsiteY37" fmla="*/ 59798 h 66675"/>
                <a:gd name="connsiteX38" fmla="*/ 7144 w 171450"/>
                <a:gd name="connsiteY38" fmla="*/ 65589 h 66675"/>
                <a:gd name="connsiteX39" fmla="*/ 21393 w 171450"/>
                <a:gd name="connsiteY39" fmla="*/ 53511 h 66675"/>
                <a:gd name="connsiteX40" fmla="*/ 17202 w 171450"/>
                <a:gd name="connsiteY40" fmla="*/ 61855 h 666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171450" h="66675">
                  <a:moveTo>
                    <a:pt x="17202" y="61855"/>
                  </a:moveTo>
                  <a:cubicBezTo>
                    <a:pt x="26708" y="62741"/>
                    <a:pt x="35843" y="54826"/>
                    <a:pt x="45272" y="51626"/>
                  </a:cubicBezTo>
                  <a:cubicBezTo>
                    <a:pt x="61389" y="43034"/>
                    <a:pt x="43415" y="40958"/>
                    <a:pt x="59807" y="34347"/>
                  </a:cubicBezTo>
                  <a:lnTo>
                    <a:pt x="60369" y="44834"/>
                  </a:lnTo>
                  <a:cubicBezTo>
                    <a:pt x="64399" y="43310"/>
                    <a:pt x="68847" y="41624"/>
                    <a:pt x="73466" y="39872"/>
                  </a:cubicBezTo>
                  <a:cubicBezTo>
                    <a:pt x="78162" y="38338"/>
                    <a:pt x="83172" y="37195"/>
                    <a:pt x="87963" y="35557"/>
                  </a:cubicBezTo>
                  <a:cubicBezTo>
                    <a:pt x="97622" y="32556"/>
                    <a:pt x="106585" y="27880"/>
                    <a:pt x="113252" y="22841"/>
                  </a:cubicBezTo>
                  <a:cubicBezTo>
                    <a:pt x="114805" y="23841"/>
                    <a:pt x="118081" y="24870"/>
                    <a:pt x="113871" y="26984"/>
                  </a:cubicBezTo>
                  <a:cubicBezTo>
                    <a:pt x="125235" y="24822"/>
                    <a:pt x="117539" y="11944"/>
                    <a:pt x="133836" y="12840"/>
                  </a:cubicBezTo>
                  <a:cubicBezTo>
                    <a:pt x="119967" y="21250"/>
                    <a:pt x="139341" y="17983"/>
                    <a:pt x="136027" y="24765"/>
                  </a:cubicBezTo>
                  <a:lnTo>
                    <a:pt x="133883" y="25832"/>
                  </a:lnTo>
                  <a:cubicBezTo>
                    <a:pt x="136284" y="25308"/>
                    <a:pt x="138846" y="24536"/>
                    <a:pt x="141484" y="23803"/>
                  </a:cubicBezTo>
                  <a:cubicBezTo>
                    <a:pt x="144142" y="23241"/>
                    <a:pt x="146847" y="22670"/>
                    <a:pt x="149447" y="22117"/>
                  </a:cubicBezTo>
                  <a:cubicBezTo>
                    <a:pt x="154667" y="20993"/>
                    <a:pt x="159525" y="20031"/>
                    <a:pt x="162782" y="20088"/>
                  </a:cubicBezTo>
                  <a:cubicBezTo>
                    <a:pt x="162982" y="17507"/>
                    <a:pt x="157029" y="13821"/>
                    <a:pt x="165887" y="13078"/>
                  </a:cubicBezTo>
                  <a:cubicBezTo>
                    <a:pt x="162287" y="12744"/>
                    <a:pt x="163611" y="9763"/>
                    <a:pt x="163859" y="7144"/>
                  </a:cubicBezTo>
                  <a:cubicBezTo>
                    <a:pt x="154629" y="10478"/>
                    <a:pt x="149485" y="8982"/>
                    <a:pt x="144161" y="12649"/>
                  </a:cubicBezTo>
                  <a:cubicBezTo>
                    <a:pt x="138675" y="9582"/>
                    <a:pt x="147571" y="11401"/>
                    <a:pt x="142056" y="8325"/>
                  </a:cubicBezTo>
                  <a:cubicBezTo>
                    <a:pt x="142018" y="8125"/>
                    <a:pt x="134950" y="12335"/>
                    <a:pt x="134950" y="12335"/>
                  </a:cubicBezTo>
                  <a:cubicBezTo>
                    <a:pt x="129426" y="12354"/>
                    <a:pt x="140198" y="8096"/>
                    <a:pt x="131588" y="8696"/>
                  </a:cubicBezTo>
                  <a:cubicBezTo>
                    <a:pt x="130835" y="10801"/>
                    <a:pt x="124273" y="13954"/>
                    <a:pt x="117586" y="14545"/>
                  </a:cubicBezTo>
                  <a:lnTo>
                    <a:pt x="119310" y="13106"/>
                  </a:lnTo>
                  <a:cubicBezTo>
                    <a:pt x="114443" y="15192"/>
                    <a:pt x="106994" y="14630"/>
                    <a:pt x="110490" y="19774"/>
                  </a:cubicBezTo>
                  <a:cubicBezTo>
                    <a:pt x="110490" y="19774"/>
                    <a:pt x="108747" y="18640"/>
                    <a:pt x="107004" y="17497"/>
                  </a:cubicBezTo>
                  <a:cubicBezTo>
                    <a:pt x="105242" y="16326"/>
                    <a:pt x="103480" y="15307"/>
                    <a:pt x="103480" y="15307"/>
                  </a:cubicBezTo>
                  <a:lnTo>
                    <a:pt x="105261" y="18793"/>
                  </a:lnTo>
                  <a:cubicBezTo>
                    <a:pt x="91611" y="20793"/>
                    <a:pt x="83896" y="13116"/>
                    <a:pt x="67542" y="22622"/>
                  </a:cubicBezTo>
                  <a:cubicBezTo>
                    <a:pt x="72019" y="22212"/>
                    <a:pt x="68847" y="25537"/>
                    <a:pt x="66904" y="27041"/>
                  </a:cubicBezTo>
                  <a:cubicBezTo>
                    <a:pt x="74752" y="26937"/>
                    <a:pt x="74971" y="21746"/>
                    <a:pt x="81820" y="19288"/>
                  </a:cubicBezTo>
                  <a:cubicBezTo>
                    <a:pt x="83782" y="22689"/>
                    <a:pt x="73419" y="30070"/>
                    <a:pt x="82325" y="30128"/>
                  </a:cubicBezTo>
                  <a:cubicBezTo>
                    <a:pt x="71885" y="27813"/>
                    <a:pt x="65703" y="35785"/>
                    <a:pt x="58826" y="28213"/>
                  </a:cubicBezTo>
                  <a:cubicBezTo>
                    <a:pt x="47835" y="31794"/>
                    <a:pt x="45234" y="37024"/>
                    <a:pt x="33814" y="39786"/>
                  </a:cubicBezTo>
                  <a:lnTo>
                    <a:pt x="33566" y="38357"/>
                  </a:lnTo>
                  <a:cubicBezTo>
                    <a:pt x="34204" y="44977"/>
                    <a:pt x="23765" y="39910"/>
                    <a:pt x="18793" y="49454"/>
                  </a:cubicBezTo>
                  <a:lnTo>
                    <a:pt x="24898" y="48063"/>
                  </a:lnTo>
                  <a:cubicBezTo>
                    <a:pt x="25746" y="50511"/>
                    <a:pt x="23155" y="51864"/>
                    <a:pt x="19669" y="54045"/>
                  </a:cubicBezTo>
                  <a:cubicBezTo>
                    <a:pt x="19641" y="52978"/>
                    <a:pt x="19650" y="52969"/>
                    <a:pt x="17878" y="52445"/>
                  </a:cubicBezTo>
                  <a:cubicBezTo>
                    <a:pt x="18345" y="54740"/>
                    <a:pt x="15773" y="57445"/>
                    <a:pt x="13011" y="59798"/>
                  </a:cubicBezTo>
                  <a:cubicBezTo>
                    <a:pt x="10220" y="62113"/>
                    <a:pt x="7544" y="64675"/>
                    <a:pt x="7144" y="65589"/>
                  </a:cubicBezTo>
                  <a:cubicBezTo>
                    <a:pt x="11963" y="63275"/>
                    <a:pt x="16193" y="57350"/>
                    <a:pt x="21393" y="53511"/>
                  </a:cubicBezTo>
                  <a:cubicBezTo>
                    <a:pt x="19688" y="57283"/>
                    <a:pt x="22317" y="60265"/>
                    <a:pt x="17202" y="6185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8" name="任意多边形: 形状 558"/>
            <p:cNvSpPr/>
            <p:nvPr>
              <p:custDataLst>
                <p:tags r:id="rId29"/>
              </p:custDataLst>
            </p:nvPr>
          </p:nvSpPr>
          <p:spPr>
            <a:xfrm>
              <a:off x="8498881" y="655656"/>
              <a:ext cx="9525" cy="9525"/>
            </a:xfrm>
            <a:custGeom>
              <a:gdLst>
                <a:gd name="connsiteX0" fmla="*/ 10506 w 9525"/>
                <a:gd name="connsiteY0" fmla="*/ 7144 h 9525"/>
                <a:gd name="connsiteX1" fmla="*/ 7144 w 9525"/>
                <a:gd name="connsiteY1" fmla="*/ 9877 h 9525"/>
                <a:gd name="connsiteX2" fmla="*/ 10506 w 9525"/>
                <a:gd name="connsiteY2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10506" y="7144"/>
                  </a:moveTo>
                  <a:lnTo>
                    <a:pt x="7144" y="9877"/>
                  </a:lnTo>
                  <a:cubicBezTo>
                    <a:pt x="8592" y="9258"/>
                    <a:pt x="9849" y="8420"/>
                    <a:pt x="10506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9" name="任意多边形: 形状 559"/>
            <p:cNvSpPr/>
            <p:nvPr>
              <p:custDataLst>
                <p:tags r:id="rId30"/>
              </p:custDataLst>
            </p:nvPr>
          </p:nvSpPr>
          <p:spPr>
            <a:xfrm>
              <a:off x="8292347" y="699633"/>
              <a:ext cx="95250" cy="104775"/>
            </a:xfrm>
            <a:custGeom>
              <a:gdLst>
                <a:gd name="connsiteX0" fmla="*/ 64488 w 95250"/>
                <a:gd name="connsiteY0" fmla="*/ 34833 h 104775"/>
                <a:gd name="connsiteX1" fmla="*/ 57087 w 95250"/>
                <a:gd name="connsiteY1" fmla="*/ 32995 h 104775"/>
                <a:gd name="connsiteX2" fmla="*/ 64764 w 95250"/>
                <a:gd name="connsiteY2" fmla="*/ 41196 h 104775"/>
                <a:gd name="connsiteX3" fmla="*/ 54582 w 95250"/>
                <a:gd name="connsiteY3" fmla="*/ 51406 h 104775"/>
                <a:gd name="connsiteX4" fmla="*/ 48381 w 95250"/>
                <a:gd name="connsiteY4" fmla="*/ 43663 h 104775"/>
                <a:gd name="connsiteX5" fmla="*/ 36923 w 95250"/>
                <a:gd name="connsiteY5" fmla="*/ 51673 h 104775"/>
                <a:gd name="connsiteX6" fmla="*/ 41676 w 95250"/>
                <a:gd name="connsiteY6" fmla="*/ 55988 h 104775"/>
                <a:gd name="connsiteX7" fmla="*/ 32113 w 95250"/>
                <a:gd name="connsiteY7" fmla="*/ 69313 h 104775"/>
                <a:gd name="connsiteX8" fmla="*/ 35684 w 95250"/>
                <a:gd name="connsiteY8" fmla="*/ 63160 h 104775"/>
                <a:gd name="connsiteX9" fmla="*/ 24092 w 95250"/>
                <a:gd name="connsiteY9" fmla="*/ 64141 h 104775"/>
                <a:gd name="connsiteX10" fmla="*/ 12062 w 95250"/>
                <a:gd name="connsiteY10" fmla="*/ 102213 h 104775"/>
                <a:gd name="connsiteX11" fmla="*/ 18558 w 95250"/>
                <a:gd name="connsiteY11" fmla="*/ 93583 h 104775"/>
                <a:gd name="connsiteX12" fmla="*/ 13386 w 95250"/>
                <a:gd name="connsiteY12" fmla="*/ 87792 h 104775"/>
                <a:gd name="connsiteX13" fmla="*/ 22568 w 95250"/>
                <a:gd name="connsiteY13" fmla="*/ 80943 h 104775"/>
                <a:gd name="connsiteX14" fmla="*/ 20416 w 95250"/>
                <a:gd name="connsiteY14" fmla="*/ 89373 h 104775"/>
                <a:gd name="connsiteX15" fmla="*/ 85043 w 95250"/>
                <a:gd name="connsiteY15" fmla="*/ 33766 h 104775"/>
                <a:gd name="connsiteX16" fmla="*/ 79871 w 95250"/>
                <a:gd name="connsiteY16" fmla="*/ 36900 h 104775"/>
                <a:gd name="connsiteX17" fmla="*/ 74965 w 95250"/>
                <a:gd name="connsiteY17" fmla="*/ 40443 h 104775"/>
                <a:gd name="connsiteX18" fmla="*/ 81976 w 95250"/>
                <a:gd name="connsiteY18" fmla="*/ 30061 h 104775"/>
                <a:gd name="connsiteX19" fmla="*/ 77413 w 95250"/>
                <a:gd name="connsiteY19" fmla="*/ 28632 h 104775"/>
                <a:gd name="connsiteX20" fmla="*/ 72880 w 95250"/>
                <a:gd name="connsiteY20" fmla="*/ 27346 h 104775"/>
                <a:gd name="connsiteX21" fmla="*/ 79680 w 95250"/>
                <a:gd name="connsiteY21" fmla="*/ 25422 h 104775"/>
                <a:gd name="connsiteX22" fmla="*/ 75442 w 95250"/>
                <a:gd name="connsiteY22" fmla="*/ 19402 h 104775"/>
                <a:gd name="connsiteX23" fmla="*/ 89548 w 95250"/>
                <a:gd name="connsiteY23" fmla="*/ 7144 h 104775"/>
                <a:gd name="connsiteX24" fmla="*/ 76528 w 95250"/>
                <a:gd name="connsiteY24" fmla="*/ 14564 h 104775"/>
                <a:gd name="connsiteX25" fmla="*/ 62745 w 95250"/>
                <a:gd name="connsiteY25" fmla="*/ 23984 h 104775"/>
                <a:gd name="connsiteX26" fmla="*/ 64488 w 95250"/>
                <a:gd name="connsiteY26" fmla="*/ 34833 h 1047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5250" h="104775">
                  <a:moveTo>
                    <a:pt x="64488" y="34833"/>
                  </a:moveTo>
                  <a:cubicBezTo>
                    <a:pt x="58068" y="38357"/>
                    <a:pt x="63764" y="30509"/>
                    <a:pt x="57087" y="32995"/>
                  </a:cubicBezTo>
                  <a:cubicBezTo>
                    <a:pt x="53077" y="39929"/>
                    <a:pt x="67717" y="33109"/>
                    <a:pt x="64764" y="41196"/>
                  </a:cubicBezTo>
                  <a:cubicBezTo>
                    <a:pt x="59602" y="41643"/>
                    <a:pt x="56801" y="49625"/>
                    <a:pt x="54582" y="51406"/>
                  </a:cubicBezTo>
                  <a:cubicBezTo>
                    <a:pt x="55449" y="47415"/>
                    <a:pt x="50210" y="43815"/>
                    <a:pt x="48381" y="43663"/>
                  </a:cubicBezTo>
                  <a:cubicBezTo>
                    <a:pt x="47067" y="46463"/>
                    <a:pt x="40695" y="48616"/>
                    <a:pt x="36923" y="51673"/>
                  </a:cubicBezTo>
                  <a:cubicBezTo>
                    <a:pt x="48095" y="46634"/>
                    <a:pt x="31131" y="59988"/>
                    <a:pt x="41676" y="55988"/>
                  </a:cubicBezTo>
                  <a:cubicBezTo>
                    <a:pt x="43409" y="59198"/>
                    <a:pt x="37227" y="68370"/>
                    <a:pt x="32113" y="69313"/>
                  </a:cubicBezTo>
                  <a:cubicBezTo>
                    <a:pt x="30569" y="67247"/>
                    <a:pt x="33579" y="65218"/>
                    <a:pt x="35684" y="63160"/>
                  </a:cubicBezTo>
                  <a:cubicBezTo>
                    <a:pt x="34151" y="57969"/>
                    <a:pt x="28436" y="66189"/>
                    <a:pt x="24092" y="64141"/>
                  </a:cubicBezTo>
                  <a:cubicBezTo>
                    <a:pt x="20521" y="76676"/>
                    <a:pt x="-2835" y="102756"/>
                    <a:pt x="12062" y="102213"/>
                  </a:cubicBezTo>
                  <a:cubicBezTo>
                    <a:pt x="16149" y="100860"/>
                    <a:pt x="16206" y="96831"/>
                    <a:pt x="18558" y="93583"/>
                  </a:cubicBezTo>
                  <a:cubicBezTo>
                    <a:pt x="9395" y="100432"/>
                    <a:pt x="14148" y="89859"/>
                    <a:pt x="13386" y="87792"/>
                  </a:cubicBezTo>
                  <a:cubicBezTo>
                    <a:pt x="17930" y="85392"/>
                    <a:pt x="21035" y="76829"/>
                    <a:pt x="22568" y="80943"/>
                  </a:cubicBezTo>
                  <a:lnTo>
                    <a:pt x="20416" y="89373"/>
                  </a:lnTo>
                  <a:cubicBezTo>
                    <a:pt x="37694" y="72238"/>
                    <a:pt x="62697" y="50692"/>
                    <a:pt x="85043" y="33766"/>
                  </a:cubicBezTo>
                  <a:cubicBezTo>
                    <a:pt x="85043" y="33766"/>
                    <a:pt x="82376" y="35204"/>
                    <a:pt x="79871" y="36900"/>
                  </a:cubicBezTo>
                  <a:cubicBezTo>
                    <a:pt x="77413" y="38672"/>
                    <a:pt x="74965" y="40443"/>
                    <a:pt x="74965" y="40443"/>
                  </a:cubicBezTo>
                  <a:cubicBezTo>
                    <a:pt x="74423" y="37233"/>
                    <a:pt x="78785" y="33395"/>
                    <a:pt x="81976" y="30061"/>
                  </a:cubicBezTo>
                  <a:cubicBezTo>
                    <a:pt x="81976" y="30061"/>
                    <a:pt x="79699" y="29347"/>
                    <a:pt x="77413" y="28632"/>
                  </a:cubicBezTo>
                  <a:cubicBezTo>
                    <a:pt x="75089" y="27880"/>
                    <a:pt x="72880" y="27346"/>
                    <a:pt x="72880" y="27346"/>
                  </a:cubicBezTo>
                  <a:cubicBezTo>
                    <a:pt x="76108" y="25689"/>
                    <a:pt x="78575" y="23165"/>
                    <a:pt x="79680" y="25422"/>
                  </a:cubicBezTo>
                  <a:cubicBezTo>
                    <a:pt x="81766" y="20593"/>
                    <a:pt x="79090" y="20060"/>
                    <a:pt x="75442" y="19402"/>
                  </a:cubicBezTo>
                  <a:cubicBezTo>
                    <a:pt x="82890" y="13383"/>
                    <a:pt x="85653" y="15002"/>
                    <a:pt x="89548" y="7144"/>
                  </a:cubicBezTo>
                  <a:cubicBezTo>
                    <a:pt x="81233" y="8734"/>
                    <a:pt x="78928" y="11573"/>
                    <a:pt x="76528" y="14564"/>
                  </a:cubicBezTo>
                  <a:cubicBezTo>
                    <a:pt x="74146" y="17650"/>
                    <a:pt x="71403" y="20488"/>
                    <a:pt x="62745" y="23984"/>
                  </a:cubicBezTo>
                  <a:lnTo>
                    <a:pt x="64488" y="348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0" name="任意多边形: 形状 560"/>
            <p:cNvSpPr/>
            <p:nvPr>
              <p:custDataLst>
                <p:tags r:id="rId31"/>
              </p:custDataLst>
            </p:nvPr>
          </p:nvSpPr>
          <p:spPr>
            <a:xfrm>
              <a:off x="8374666" y="705291"/>
              <a:ext cx="9525" cy="19050"/>
            </a:xfrm>
            <a:custGeom>
              <a:gdLst>
                <a:gd name="connsiteX0" fmla="*/ 8487 w 9525"/>
                <a:gd name="connsiteY0" fmla="*/ 7144 h 19050"/>
                <a:gd name="connsiteX1" fmla="*/ 7144 w 9525"/>
                <a:gd name="connsiteY1" fmla="*/ 12202 h 19050"/>
                <a:gd name="connsiteX2" fmla="*/ 11154 w 9525"/>
                <a:gd name="connsiteY2" fmla="*/ 7687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8487" y="7144"/>
                  </a:moveTo>
                  <a:lnTo>
                    <a:pt x="7144" y="12202"/>
                  </a:lnTo>
                  <a:lnTo>
                    <a:pt x="11154" y="76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1" name="任意多边形: 形状 561"/>
            <p:cNvSpPr/>
            <p:nvPr>
              <p:custDataLst>
                <p:tags r:id="rId32"/>
              </p:custDataLst>
            </p:nvPr>
          </p:nvSpPr>
          <p:spPr>
            <a:xfrm>
              <a:off x="8374530" y="717626"/>
              <a:ext cx="9525" cy="9525"/>
            </a:xfrm>
            <a:custGeom>
              <a:gdLst>
                <a:gd name="connsiteX0" fmla="*/ 11803 w 9525"/>
                <a:gd name="connsiteY0" fmla="*/ 11420 h 9525"/>
                <a:gd name="connsiteX1" fmla="*/ 11365 w 9525"/>
                <a:gd name="connsiteY1" fmla="*/ 7144 h 9525"/>
                <a:gd name="connsiteX2" fmla="*/ 11803 w 9525"/>
                <a:gd name="connsiteY2" fmla="*/ 11420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11803" y="11420"/>
                  </a:moveTo>
                  <a:cubicBezTo>
                    <a:pt x="10813" y="10173"/>
                    <a:pt x="12346" y="8411"/>
                    <a:pt x="11365" y="7144"/>
                  </a:cubicBezTo>
                  <a:cubicBezTo>
                    <a:pt x="4764" y="9935"/>
                    <a:pt x="6679" y="11354"/>
                    <a:pt x="11803" y="114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2" name="任意多边形: 形状 562"/>
            <p:cNvSpPr/>
            <p:nvPr>
              <p:custDataLst>
                <p:tags r:id="rId33"/>
              </p:custDataLst>
            </p:nvPr>
          </p:nvSpPr>
          <p:spPr>
            <a:xfrm>
              <a:off x="8296808" y="763193"/>
              <a:ext cx="19050" cy="19050"/>
            </a:xfrm>
            <a:custGeom>
              <a:gdLst>
                <a:gd name="connsiteX0" fmla="*/ 12563 w 19050"/>
                <a:gd name="connsiteY0" fmla="*/ 7144 h 19050"/>
                <a:gd name="connsiteX1" fmla="*/ 7144 w 19050"/>
                <a:gd name="connsiteY1" fmla="*/ 14973 h 19050"/>
                <a:gd name="connsiteX2" fmla="*/ 12268 w 19050"/>
                <a:gd name="connsiteY2" fmla="*/ 11411 h 19050"/>
                <a:gd name="connsiteX3" fmla="*/ 12563 w 19050"/>
                <a:gd name="connsiteY3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12563" y="7144"/>
                  </a:moveTo>
                  <a:lnTo>
                    <a:pt x="7144" y="14973"/>
                  </a:lnTo>
                  <a:lnTo>
                    <a:pt x="12268" y="11411"/>
                  </a:lnTo>
                  <a:cubicBezTo>
                    <a:pt x="11001" y="10411"/>
                    <a:pt x="12030" y="8258"/>
                    <a:pt x="12563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3" name="任意多边形: 形状 563"/>
            <p:cNvSpPr/>
            <p:nvPr>
              <p:custDataLst>
                <p:tags r:id="rId34"/>
              </p:custDataLst>
            </p:nvPr>
          </p:nvSpPr>
          <p:spPr>
            <a:xfrm>
              <a:off x="8272367" y="791044"/>
              <a:ext cx="28575" cy="47625"/>
            </a:xfrm>
            <a:custGeom>
              <a:gdLst>
                <a:gd name="connsiteX0" fmla="*/ 11039 w 28575"/>
                <a:gd name="connsiteY0" fmla="*/ 41005 h 47625"/>
                <a:gd name="connsiteX1" fmla="*/ 29499 w 28575"/>
                <a:gd name="connsiteY1" fmla="*/ 15202 h 47625"/>
                <a:gd name="connsiteX2" fmla="*/ 19155 w 28575"/>
                <a:gd name="connsiteY2" fmla="*/ 7144 h 47625"/>
                <a:gd name="connsiteX3" fmla="*/ 17631 w 28575"/>
                <a:gd name="connsiteY3" fmla="*/ 23289 h 47625"/>
                <a:gd name="connsiteX4" fmla="*/ 7144 w 28575"/>
                <a:gd name="connsiteY4" fmla="*/ 37509 h 47625"/>
                <a:gd name="connsiteX5" fmla="*/ 11039 w 28575"/>
                <a:gd name="connsiteY5" fmla="*/ 41005 h 476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575" h="47625">
                  <a:moveTo>
                    <a:pt x="11039" y="41005"/>
                  </a:moveTo>
                  <a:cubicBezTo>
                    <a:pt x="17450" y="30451"/>
                    <a:pt x="18278" y="24251"/>
                    <a:pt x="29499" y="15202"/>
                  </a:cubicBezTo>
                  <a:cubicBezTo>
                    <a:pt x="30004" y="6629"/>
                    <a:pt x="20688" y="12230"/>
                    <a:pt x="19155" y="7144"/>
                  </a:cubicBezTo>
                  <a:cubicBezTo>
                    <a:pt x="13992" y="12306"/>
                    <a:pt x="20803" y="16526"/>
                    <a:pt x="17631" y="23289"/>
                  </a:cubicBezTo>
                  <a:cubicBezTo>
                    <a:pt x="12821" y="23117"/>
                    <a:pt x="11801" y="32299"/>
                    <a:pt x="7144" y="37509"/>
                  </a:cubicBezTo>
                  <a:cubicBezTo>
                    <a:pt x="8992" y="37729"/>
                    <a:pt x="10563" y="38795"/>
                    <a:pt x="11039" y="410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4" name="任意多边形: 形状 564"/>
            <p:cNvSpPr/>
            <p:nvPr>
              <p:custDataLst>
                <p:tags r:id="rId35"/>
              </p:custDataLst>
            </p:nvPr>
          </p:nvSpPr>
          <p:spPr>
            <a:xfrm>
              <a:off x="8200854" y="815973"/>
              <a:ext cx="85725" cy="304800"/>
            </a:xfrm>
            <a:custGeom>
              <a:gdLst>
                <a:gd name="connsiteX0" fmla="*/ 47539 w 85725"/>
                <a:gd name="connsiteY0" fmla="*/ 46262 h 304800"/>
                <a:gd name="connsiteX1" fmla="*/ 41405 w 85725"/>
                <a:gd name="connsiteY1" fmla="*/ 61702 h 304800"/>
                <a:gd name="connsiteX2" fmla="*/ 42215 w 85725"/>
                <a:gd name="connsiteY2" fmla="*/ 53529 h 304800"/>
                <a:gd name="connsiteX3" fmla="*/ 33938 w 85725"/>
                <a:gd name="connsiteY3" fmla="*/ 64169 h 304800"/>
                <a:gd name="connsiteX4" fmla="*/ 36947 w 85725"/>
                <a:gd name="connsiteY4" fmla="*/ 64264 h 304800"/>
                <a:gd name="connsiteX5" fmla="*/ 28080 w 85725"/>
                <a:gd name="connsiteY5" fmla="*/ 92725 h 304800"/>
                <a:gd name="connsiteX6" fmla="*/ 31432 w 85725"/>
                <a:gd name="connsiteY6" fmla="*/ 99449 h 304800"/>
                <a:gd name="connsiteX7" fmla="*/ 17726 w 85725"/>
                <a:gd name="connsiteY7" fmla="*/ 116309 h 304800"/>
                <a:gd name="connsiteX8" fmla="*/ 30794 w 85725"/>
                <a:gd name="connsiteY8" fmla="*/ 114423 h 304800"/>
                <a:gd name="connsiteX9" fmla="*/ 23489 w 85725"/>
                <a:gd name="connsiteY9" fmla="*/ 132130 h 304800"/>
                <a:gd name="connsiteX10" fmla="*/ 20031 w 85725"/>
                <a:gd name="connsiteY10" fmla="*/ 145398 h 304800"/>
                <a:gd name="connsiteX11" fmla="*/ 20193 w 85725"/>
                <a:gd name="connsiteY11" fmla="*/ 138816 h 304800"/>
                <a:gd name="connsiteX12" fmla="*/ 17431 w 85725"/>
                <a:gd name="connsiteY12" fmla="*/ 156228 h 304800"/>
                <a:gd name="connsiteX13" fmla="*/ 11849 w 85725"/>
                <a:gd name="connsiteY13" fmla="*/ 154790 h 304800"/>
                <a:gd name="connsiteX14" fmla="*/ 12297 w 85725"/>
                <a:gd name="connsiteY14" fmla="*/ 167372 h 304800"/>
                <a:gd name="connsiteX15" fmla="*/ 9916 w 85725"/>
                <a:gd name="connsiteY15" fmla="*/ 180936 h 304800"/>
                <a:gd name="connsiteX16" fmla="*/ 7144 w 85725"/>
                <a:gd name="connsiteY16" fmla="*/ 178878 h 304800"/>
                <a:gd name="connsiteX17" fmla="*/ 9287 w 85725"/>
                <a:gd name="connsiteY17" fmla="*/ 205358 h 304800"/>
                <a:gd name="connsiteX18" fmla="*/ 11935 w 85725"/>
                <a:gd name="connsiteY18" fmla="*/ 229656 h 304800"/>
                <a:gd name="connsiteX19" fmla="*/ 8782 w 85725"/>
                <a:gd name="connsiteY19" fmla="*/ 237686 h 304800"/>
                <a:gd name="connsiteX20" fmla="*/ 12449 w 85725"/>
                <a:gd name="connsiteY20" fmla="*/ 236724 h 304800"/>
                <a:gd name="connsiteX21" fmla="*/ 19040 w 85725"/>
                <a:gd name="connsiteY21" fmla="*/ 231590 h 304800"/>
                <a:gd name="connsiteX22" fmla="*/ 20926 w 85725"/>
                <a:gd name="connsiteY22" fmla="*/ 252440 h 304800"/>
                <a:gd name="connsiteX23" fmla="*/ 13173 w 85725"/>
                <a:gd name="connsiteY23" fmla="*/ 248039 h 304800"/>
                <a:gd name="connsiteX24" fmla="*/ 18059 w 85725"/>
                <a:gd name="connsiteY24" fmla="*/ 259326 h 304800"/>
                <a:gd name="connsiteX25" fmla="*/ 13049 w 85725"/>
                <a:gd name="connsiteY25" fmla="*/ 269166 h 304800"/>
                <a:gd name="connsiteX26" fmla="*/ 15002 w 85725"/>
                <a:gd name="connsiteY26" fmla="*/ 272147 h 304800"/>
                <a:gd name="connsiteX27" fmla="*/ 19898 w 85725"/>
                <a:gd name="connsiteY27" fmla="*/ 278491 h 304800"/>
                <a:gd name="connsiteX28" fmla="*/ 27089 w 85725"/>
                <a:gd name="connsiteY28" fmla="*/ 287454 h 304800"/>
                <a:gd name="connsiteX29" fmla="*/ 28899 w 85725"/>
                <a:gd name="connsiteY29" fmla="*/ 301236 h 304800"/>
                <a:gd name="connsiteX30" fmla="*/ 36147 w 85725"/>
                <a:gd name="connsiteY30" fmla="*/ 289464 h 304800"/>
                <a:gd name="connsiteX31" fmla="*/ 26508 w 85725"/>
                <a:gd name="connsiteY31" fmla="*/ 257517 h 304800"/>
                <a:gd name="connsiteX32" fmla="*/ 23593 w 85725"/>
                <a:gd name="connsiteY32" fmla="*/ 238857 h 304800"/>
                <a:gd name="connsiteX33" fmla="*/ 23689 w 85725"/>
                <a:gd name="connsiteY33" fmla="*/ 220941 h 304800"/>
                <a:gd name="connsiteX34" fmla="*/ 17135 w 85725"/>
                <a:gd name="connsiteY34" fmla="*/ 203100 h 304800"/>
                <a:gd name="connsiteX35" fmla="*/ 23536 w 85725"/>
                <a:gd name="connsiteY35" fmla="*/ 200348 h 304800"/>
                <a:gd name="connsiteX36" fmla="*/ 17145 w 85725"/>
                <a:gd name="connsiteY36" fmla="*/ 200195 h 304800"/>
                <a:gd name="connsiteX37" fmla="*/ 23517 w 85725"/>
                <a:gd name="connsiteY37" fmla="*/ 189442 h 304800"/>
                <a:gd name="connsiteX38" fmla="*/ 18136 w 85725"/>
                <a:gd name="connsiteY38" fmla="*/ 182755 h 304800"/>
                <a:gd name="connsiteX39" fmla="*/ 26184 w 85725"/>
                <a:gd name="connsiteY39" fmla="*/ 176497 h 304800"/>
                <a:gd name="connsiteX40" fmla="*/ 27022 w 85725"/>
                <a:gd name="connsiteY40" fmla="*/ 150751 h 304800"/>
                <a:gd name="connsiteX41" fmla="*/ 30337 w 85725"/>
                <a:gd name="connsiteY41" fmla="*/ 122671 h 304800"/>
                <a:gd name="connsiteX42" fmla="*/ 33385 w 85725"/>
                <a:gd name="connsiteY42" fmla="*/ 108403 h 304800"/>
                <a:gd name="connsiteX43" fmla="*/ 37443 w 85725"/>
                <a:gd name="connsiteY43" fmla="*/ 94382 h 304800"/>
                <a:gd name="connsiteX44" fmla="*/ 48863 w 85725"/>
                <a:gd name="connsiteY44" fmla="*/ 68303 h 304800"/>
                <a:gd name="connsiteX45" fmla="*/ 43377 w 85725"/>
                <a:gd name="connsiteY45" fmla="*/ 69027 h 304800"/>
                <a:gd name="connsiteX46" fmla="*/ 50140 w 85725"/>
                <a:gd name="connsiteY46" fmla="*/ 47500 h 304800"/>
                <a:gd name="connsiteX47" fmla="*/ 62265 w 85725"/>
                <a:gd name="connsiteY47" fmla="*/ 30241 h 304800"/>
                <a:gd name="connsiteX48" fmla="*/ 61322 w 85725"/>
                <a:gd name="connsiteY48" fmla="*/ 23783 h 304800"/>
                <a:gd name="connsiteX49" fmla="*/ 69618 w 85725"/>
                <a:gd name="connsiteY49" fmla="*/ 30393 h 304800"/>
                <a:gd name="connsiteX50" fmla="*/ 75771 w 85725"/>
                <a:gd name="connsiteY50" fmla="*/ 17763 h 304800"/>
                <a:gd name="connsiteX51" fmla="*/ 69504 w 85725"/>
                <a:gd name="connsiteY51" fmla="*/ 23659 h 304800"/>
                <a:gd name="connsiteX52" fmla="*/ 78581 w 85725"/>
                <a:gd name="connsiteY52" fmla="*/ 12600 h 304800"/>
                <a:gd name="connsiteX53" fmla="*/ 73495 w 85725"/>
                <a:gd name="connsiteY53" fmla="*/ 8438 h 304800"/>
                <a:gd name="connsiteX54" fmla="*/ 62798 w 85725"/>
                <a:gd name="connsiteY54" fmla="*/ 14667 h 304800"/>
                <a:gd name="connsiteX55" fmla="*/ 41005 w 85725"/>
                <a:gd name="connsiteY55" fmla="*/ 43566 h 304800"/>
                <a:gd name="connsiteX56" fmla="*/ 47539 w 85725"/>
                <a:gd name="connsiteY56" fmla="*/ 46262 h 3048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85725" h="304800">
                  <a:moveTo>
                    <a:pt x="47539" y="46262"/>
                  </a:moveTo>
                  <a:cubicBezTo>
                    <a:pt x="44910" y="51615"/>
                    <a:pt x="45206" y="58282"/>
                    <a:pt x="41405" y="61702"/>
                  </a:cubicBezTo>
                  <a:cubicBezTo>
                    <a:pt x="39348" y="60092"/>
                    <a:pt x="40043" y="56492"/>
                    <a:pt x="42215" y="53529"/>
                  </a:cubicBezTo>
                  <a:cubicBezTo>
                    <a:pt x="35985" y="53253"/>
                    <a:pt x="40091" y="59797"/>
                    <a:pt x="33938" y="64169"/>
                  </a:cubicBezTo>
                  <a:cubicBezTo>
                    <a:pt x="34652" y="63854"/>
                    <a:pt x="36586" y="62140"/>
                    <a:pt x="36947" y="64264"/>
                  </a:cubicBezTo>
                  <a:cubicBezTo>
                    <a:pt x="30166" y="78847"/>
                    <a:pt x="38281" y="74380"/>
                    <a:pt x="28080" y="92725"/>
                  </a:cubicBezTo>
                  <a:cubicBezTo>
                    <a:pt x="28508" y="96011"/>
                    <a:pt x="27565" y="98783"/>
                    <a:pt x="31432" y="99449"/>
                  </a:cubicBezTo>
                  <a:cubicBezTo>
                    <a:pt x="23870" y="109346"/>
                    <a:pt x="25384" y="103602"/>
                    <a:pt x="17726" y="116309"/>
                  </a:cubicBezTo>
                  <a:cubicBezTo>
                    <a:pt x="20050" y="116299"/>
                    <a:pt x="26194" y="113080"/>
                    <a:pt x="30794" y="114423"/>
                  </a:cubicBezTo>
                  <a:cubicBezTo>
                    <a:pt x="25098" y="123043"/>
                    <a:pt x="24032" y="128053"/>
                    <a:pt x="23489" y="132130"/>
                  </a:cubicBezTo>
                  <a:cubicBezTo>
                    <a:pt x="23308" y="136321"/>
                    <a:pt x="23479" y="139588"/>
                    <a:pt x="20031" y="145398"/>
                  </a:cubicBezTo>
                  <a:cubicBezTo>
                    <a:pt x="19983" y="143960"/>
                    <a:pt x="19050" y="142093"/>
                    <a:pt x="20193" y="138816"/>
                  </a:cubicBezTo>
                  <a:cubicBezTo>
                    <a:pt x="13325" y="139273"/>
                    <a:pt x="19774" y="149551"/>
                    <a:pt x="17431" y="156228"/>
                  </a:cubicBezTo>
                  <a:lnTo>
                    <a:pt x="11849" y="154790"/>
                  </a:lnTo>
                  <a:cubicBezTo>
                    <a:pt x="11963" y="158095"/>
                    <a:pt x="12135" y="162676"/>
                    <a:pt x="12297" y="167372"/>
                  </a:cubicBezTo>
                  <a:cubicBezTo>
                    <a:pt x="12583" y="172097"/>
                    <a:pt x="12221" y="176926"/>
                    <a:pt x="9916" y="180936"/>
                  </a:cubicBezTo>
                  <a:lnTo>
                    <a:pt x="7144" y="178878"/>
                  </a:lnTo>
                  <a:cubicBezTo>
                    <a:pt x="9068" y="187479"/>
                    <a:pt x="8668" y="196566"/>
                    <a:pt x="9287" y="205358"/>
                  </a:cubicBezTo>
                  <a:cubicBezTo>
                    <a:pt x="10030" y="214140"/>
                    <a:pt x="10497" y="222617"/>
                    <a:pt x="11935" y="229656"/>
                  </a:cubicBezTo>
                  <a:lnTo>
                    <a:pt x="8782" y="237686"/>
                  </a:lnTo>
                  <a:cubicBezTo>
                    <a:pt x="12430" y="247258"/>
                    <a:pt x="12106" y="242296"/>
                    <a:pt x="12449" y="236724"/>
                  </a:cubicBezTo>
                  <a:cubicBezTo>
                    <a:pt x="13183" y="231066"/>
                    <a:pt x="14430" y="224875"/>
                    <a:pt x="19040" y="231590"/>
                  </a:cubicBezTo>
                  <a:cubicBezTo>
                    <a:pt x="8382" y="234752"/>
                    <a:pt x="23336" y="241172"/>
                    <a:pt x="20926" y="252440"/>
                  </a:cubicBezTo>
                  <a:cubicBezTo>
                    <a:pt x="17574" y="258231"/>
                    <a:pt x="17078" y="241667"/>
                    <a:pt x="13173" y="248039"/>
                  </a:cubicBezTo>
                  <a:cubicBezTo>
                    <a:pt x="18917" y="249754"/>
                    <a:pt x="15611" y="253707"/>
                    <a:pt x="18059" y="259326"/>
                  </a:cubicBezTo>
                  <a:cubicBezTo>
                    <a:pt x="12821" y="258898"/>
                    <a:pt x="19250" y="271747"/>
                    <a:pt x="13049" y="269166"/>
                  </a:cubicBezTo>
                  <a:cubicBezTo>
                    <a:pt x="13049" y="269166"/>
                    <a:pt x="13830" y="270356"/>
                    <a:pt x="15002" y="272147"/>
                  </a:cubicBezTo>
                  <a:cubicBezTo>
                    <a:pt x="16202" y="273919"/>
                    <a:pt x="18126" y="276205"/>
                    <a:pt x="19898" y="278491"/>
                  </a:cubicBezTo>
                  <a:cubicBezTo>
                    <a:pt x="23498" y="282977"/>
                    <a:pt x="27089" y="287454"/>
                    <a:pt x="27089" y="287454"/>
                  </a:cubicBezTo>
                  <a:cubicBezTo>
                    <a:pt x="25108" y="291397"/>
                    <a:pt x="27089" y="297160"/>
                    <a:pt x="28899" y="301236"/>
                  </a:cubicBezTo>
                  <a:cubicBezTo>
                    <a:pt x="26175" y="290426"/>
                    <a:pt x="36947" y="301989"/>
                    <a:pt x="36147" y="289464"/>
                  </a:cubicBezTo>
                  <a:cubicBezTo>
                    <a:pt x="32842" y="281158"/>
                    <a:pt x="28280" y="269937"/>
                    <a:pt x="26508" y="257517"/>
                  </a:cubicBezTo>
                  <a:cubicBezTo>
                    <a:pt x="25365" y="251364"/>
                    <a:pt x="24355" y="245039"/>
                    <a:pt x="23593" y="238857"/>
                  </a:cubicBezTo>
                  <a:cubicBezTo>
                    <a:pt x="22965" y="232666"/>
                    <a:pt x="23412" y="226532"/>
                    <a:pt x="23689" y="220941"/>
                  </a:cubicBezTo>
                  <a:cubicBezTo>
                    <a:pt x="16564" y="218826"/>
                    <a:pt x="23060" y="206615"/>
                    <a:pt x="17135" y="203100"/>
                  </a:cubicBezTo>
                  <a:cubicBezTo>
                    <a:pt x="19317" y="202567"/>
                    <a:pt x="21212" y="200872"/>
                    <a:pt x="23536" y="200348"/>
                  </a:cubicBezTo>
                  <a:cubicBezTo>
                    <a:pt x="22755" y="185955"/>
                    <a:pt x="19526" y="203691"/>
                    <a:pt x="17145" y="200195"/>
                  </a:cubicBezTo>
                  <a:cubicBezTo>
                    <a:pt x="16535" y="193756"/>
                    <a:pt x="21003" y="188746"/>
                    <a:pt x="23517" y="189442"/>
                  </a:cubicBezTo>
                  <a:cubicBezTo>
                    <a:pt x="24413" y="179164"/>
                    <a:pt x="21660" y="188241"/>
                    <a:pt x="18136" y="182755"/>
                  </a:cubicBezTo>
                  <a:lnTo>
                    <a:pt x="26184" y="176497"/>
                  </a:lnTo>
                  <a:cubicBezTo>
                    <a:pt x="25632" y="168439"/>
                    <a:pt x="26375" y="159828"/>
                    <a:pt x="27022" y="150751"/>
                  </a:cubicBezTo>
                  <a:cubicBezTo>
                    <a:pt x="27680" y="141674"/>
                    <a:pt x="28032" y="132063"/>
                    <a:pt x="30337" y="122671"/>
                  </a:cubicBezTo>
                  <a:cubicBezTo>
                    <a:pt x="31347" y="117937"/>
                    <a:pt x="32366" y="113165"/>
                    <a:pt x="33385" y="108403"/>
                  </a:cubicBezTo>
                  <a:cubicBezTo>
                    <a:pt x="34442" y="103631"/>
                    <a:pt x="35547" y="98868"/>
                    <a:pt x="37443" y="94382"/>
                  </a:cubicBezTo>
                  <a:cubicBezTo>
                    <a:pt x="40900" y="85314"/>
                    <a:pt x="44548" y="76418"/>
                    <a:pt x="48863" y="68303"/>
                  </a:cubicBezTo>
                  <a:lnTo>
                    <a:pt x="43377" y="69027"/>
                  </a:lnTo>
                  <a:cubicBezTo>
                    <a:pt x="47920" y="61816"/>
                    <a:pt x="48768" y="54510"/>
                    <a:pt x="50140" y="47500"/>
                  </a:cubicBezTo>
                  <a:cubicBezTo>
                    <a:pt x="51606" y="40585"/>
                    <a:pt x="53635" y="33955"/>
                    <a:pt x="62265" y="30241"/>
                  </a:cubicBezTo>
                  <a:lnTo>
                    <a:pt x="61322" y="23783"/>
                  </a:lnTo>
                  <a:cubicBezTo>
                    <a:pt x="61922" y="27355"/>
                    <a:pt x="69066" y="25002"/>
                    <a:pt x="69618" y="30393"/>
                  </a:cubicBezTo>
                  <a:cubicBezTo>
                    <a:pt x="70561" y="25716"/>
                    <a:pt x="74609" y="22544"/>
                    <a:pt x="75771" y="17763"/>
                  </a:cubicBezTo>
                  <a:lnTo>
                    <a:pt x="69504" y="23659"/>
                  </a:lnTo>
                  <a:cubicBezTo>
                    <a:pt x="69056" y="16506"/>
                    <a:pt x="74600" y="12248"/>
                    <a:pt x="78581" y="12600"/>
                  </a:cubicBezTo>
                  <a:cubicBezTo>
                    <a:pt x="80029" y="6095"/>
                    <a:pt x="77305" y="6400"/>
                    <a:pt x="73495" y="8438"/>
                  </a:cubicBezTo>
                  <a:cubicBezTo>
                    <a:pt x="69866" y="10581"/>
                    <a:pt x="65265" y="14524"/>
                    <a:pt x="62798" y="14667"/>
                  </a:cubicBezTo>
                  <a:cubicBezTo>
                    <a:pt x="61274" y="34651"/>
                    <a:pt x="45272" y="25650"/>
                    <a:pt x="41005" y="43566"/>
                  </a:cubicBezTo>
                  <a:cubicBezTo>
                    <a:pt x="38824" y="54615"/>
                    <a:pt x="45558" y="44490"/>
                    <a:pt x="47539" y="4626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5" name="任意多边形: 形状 565"/>
            <p:cNvSpPr/>
            <p:nvPr>
              <p:custDataLst>
                <p:tags r:id="rId36"/>
              </p:custDataLst>
            </p:nvPr>
          </p:nvSpPr>
          <p:spPr>
            <a:xfrm>
              <a:off x="8263099" y="839222"/>
              <a:ext cx="9525" cy="9525"/>
            </a:xfrm>
            <a:custGeom>
              <a:gdLst>
                <a:gd name="connsiteX0" fmla="*/ 7182 w 9525"/>
                <a:gd name="connsiteY0" fmla="*/ 9944 h 9525"/>
                <a:gd name="connsiteX1" fmla="*/ 7382 w 9525"/>
                <a:gd name="connsiteY1" fmla="*/ 7144 h 9525"/>
                <a:gd name="connsiteX2" fmla="*/ 7182 w 9525"/>
                <a:gd name="connsiteY2" fmla="*/ 99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82" y="9944"/>
                  </a:moveTo>
                  <a:cubicBezTo>
                    <a:pt x="7402" y="8858"/>
                    <a:pt x="7449" y="7925"/>
                    <a:pt x="7382" y="7144"/>
                  </a:cubicBezTo>
                  <a:cubicBezTo>
                    <a:pt x="7173" y="8049"/>
                    <a:pt x="7087" y="8963"/>
                    <a:pt x="7182" y="9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6" name="任意多边形: 形状 566"/>
            <p:cNvSpPr/>
            <p:nvPr>
              <p:custDataLst>
                <p:tags r:id="rId37"/>
              </p:custDataLst>
            </p:nvPr>
          </p:nvSpPr>
          <p:spPr>
            <a:xfrm>
              <a:off x="8222599" y="1110075"/>
              <a:ext cx="9525" cy="19050"/>
            </a:xfrm>
            <a:custGeom>
              <a:gdLst>
                <a:gd name="connsiteX0" fmla="*/ 7144 w 9525"/>
                <a:gd name="connsiteY0" fmla="*/ 7144 h 19050"/>
                <a:gd name="connsiteX1" fmla="*/ 8744 w 9525"/>
                <a:gd name="connsiteY1" fmla="*/ 11849 h 19050"/>
                <a:gd name="connsiteX2" fmla="*/ 7144 w 9525"/>
                <a:gd name="connsiteY2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7144" y="7144"/>
                  </a:moveTo>
                  <a:cubicBezTo>
                    <a:pt x="7496" y="8420"/>
                    <a:pt x="7830" y="9954"/>
                    <a:pt x="8744" y="11849"/>
                  </a:cubicBezTo>
                  <a:cubicBezTo>
                    <a:pt x="10487" y="13059"/>
                    <a:pt x="8639" y="10830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7" name="任意多边形: 形状 567"/>
            <p:cNvSpPr/>
            <p:nvPr>
              <p:custDataLst>
                <p:tags r:id="rId38"/>
              </p:custDataLst>
            </p:nvPr>
          </p:nvSpPr>
          <p:spPr>
            <a:xfrm>
              <a:off x="8272291" y="821421"/>
              <a:ext cx="9525" cy="9525"/>
            </a:xfrm>
            <a:custGeom>
              <a:gdLst>
                <a:gd name="connsiteX0" fmla="*/ 7229 w 9525"/>
                <a:gd name="connsiteY0" fmla="*/ 7152 h 9525"/>
                <a:gd name="connsiteX1" fmla="*/ 7153 w 9525"/>
                <a:gd name="connsiteY1" fmla="*/ 7152 h 9525"/>
                <a:gd name="connsiteX2" fmla="*/ 7144 w 9525"/>
                <a:gd name="connsiteY2" fmla="*/ 7295 h 9525"/>
                <a:gd name="connsiteX3" fmla="*/ 7229 w 9525"/>
                <a:gd name="connsiteY3" fmla="*/ 715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229" y="7152"/>
                  </a:moveTo>
                  <a:cubicBezTo>
                    <a:pt x="7229" y="7152"/>
                    <a:pt x="7201" y="7133"/>
                    <a:pt x="7153" y="7152"/>
                  </a:cubicBezTo>
                  <a:cubicBezTo>
                    <a:pt x="7153" y="7152"/>
                    <a:pt x="7153" y="7228"/>
                    <a:pt x="7144" y="7295"/>
                  </a:cubicBezTo>
                  <a:cubicBezTo>
                    <a:pt x="7172" y="7238"/>
                    <a:pt x="7229" y="7152"/>
                    <a:pt x="7229" y="715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8" name="任意多边形: 形状 568"/>
            <p:cNvSpPr/>
            <p:nvPr>
              <p:custDataLst>
                <p:tags r:id="rId39"/>
              </p:custDataLst>
            </p:nvPr>
          </p:nvSpPr>
          <p:spPr>
            <a:xfrm>
              <a:off x="8264547" y="807846"/>
              <a:ext cx="9525" cy="9525"/>
            </a:xfrm>
            <a:custGeom>
              <a:gdLst>
                <a:gd name="connsiteX0" fmla="*/ 10154 w 9525"/>
                <a:gd name="connsiteY0" fmla="*/ 7144 h 9525"/>
                <a:gd name="connsiteX1" fmla="*/ 7144 w 9525"/>
                <a:gd name="connsiteY1" fmla="*/ 10916 h 9525"/>
                <a:gd name="connsiteX2" fmla="*/ 9468 w 9525"/>
                <a:gd name="connsiteY2" fmla="*/ 11497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10154" y="7144"/>
                  </a:moveTo>
                  <a:lnTo>
                    <a:pt x="7144" y="10916"/>
                  </a:lnTo>
                  <a:lnTo>
                    <a:pt x="9468" y="114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9" name="任意多边形: 形状 569"/>
            <p:cNvSpPr/>
            <p:nvPr>
              <p:custDataLst>
                <p:tags r:id="rId40"/>
              </p:custDataLst>
            </p:nvPr>
          </p:nvSpPr>
          <p:spPr>
            <a:xfrm>
              <a:off x="8235048" y="1158261"/>
              <a:ext cx="9525" cy="9525"/>
            </a:xfrm>
            <a:custGeom>
              <a:gdLst>
                <a:gd name="connsiteX0" fmla="*/ 7144 w 9525"/>
                <a:gd name="connsiteY0" fmla="*/ 8173 h 9525"/>
                <a:gd name="connsiteX1" fmla="*/ 9449 w 9525"/>
                <a:gd name="connsiteY1" fmla="*/ 7154 h 9525"/>
                <a:gd name="connsiteX2" fmla="*/ 7144 w 9525"/>
                <a:gd name="connsiteY2" fmla="*/ 8173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8173"/>
                  </a:moveTo>
                  <a:lnTo>
                    <a:pt x="9449" y="7154"/>
                  </a:lnTo>
                  <a:cubicBezTo>
                    <a:pt x="8544" y="7097"/>
                    <a:pt x="7715" y="7268"/>
                    <a:pt x="7144" y="8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0" name="任意多边形: 形状 570"/>
            <p:cNvSpPr/>
            <p:nvPr>
              <p:custDataLst>
                <p:tags r:id="rId41"/>
              </p:custDataLst>
            </p:nvPr>
          </p:nvSpPr>
          <p:spPr>
            <a:xfrm>
              <a:off x="8312610" y="1269037"/>
              <a:ext cx="9525" cy="9525"/>
            </a:xfrm>
            <a:custGeom>
              <a:gdLst>
                <a:gd name="connsiteX0" fmla="*/ 9287 w 9525"/>
                <a:gd name="connsiteY0" fmla="*/ 9268 h 9525"/>
                <a:gd name="connsiteX1" fmla="*/ 7144 w 9525"/>
                <a:gd name="connsiteY1" fmla="*/ 7144 h 9525"/>
                <a:gd name="connsiteX2" fmla="*/ 9287 w 9525"/>
                <a:gd name="connsiteY2" fmla="*/ 9268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9287" y="9268"/>
                  </a:moveTo>
                  <a:lnTo>
                    <a:pt x="7144" y="7144"/>
                  </a:lnTo>
                  <a:cubicBezTo>
                    <a:pt x="7572" y="8087"/>
                    <a:pt x="8411" y="8753"/>
                    <a:pt x="9287" y="92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1" name="任意多边形: 形状 571"/>
            <p:cNvSpPr/>
            <p:nvPr>
              <p:custDataLst>
                <p:tags r:id="rId42"/>
              </p:custDataLst>
            </p:nvPr>
          </p:nvSpPr>
          <p:spPr>
            <a:xfrm>
              <a:off x="8221951" y="1120323"/>
              <a:ext cx="447675" cy="247650"/>
            </a:xfrm>
            <a:custGeom>
              <a:gdLst>
                <a:gd name="connsiteX0" fmla="*/ 406994 w 447675"/>
                <a:gd name="connsiteY0" fmla="*/ 241079 h 247650"/>
                <a:gd name="connsiteX1" fmla="*/ 431692 w 447675"/>
                <a:gd name="connsiteY1" fmla="*/ 227801 h 247650"/>
                <a:gd name="connsiteX2" fmla="*/ 431749 w 447675"/>
                <a:gd name="connsiteY2" fmla="*/ 230411 h 247650"/>
                <a:gd name="connsiteX3" fmla="*/ 438674 w 447675"/>
                <a:gd name="connsiteY3" fmla="*/ 218485 h 247650"/>
                <a:gd name="connsiteX4" fmla="*/ 437055 w 447675"/>
                <a:gd name="connsiteY4" fmla="*/ 221181 h 247650"/>
                <a:gd name="connsiteX5" fmla="*/ 419757 w 447675"/>
                <a:gd name="connsiteY5" fmla="*/ 219600 h 247650"/>
                <a:gd name="connsiteX6" fmla="*/ 408413 w 447675"/>
                <a:gd name="connsiteY6" fmla="*/ 228182 h 247650"/>
                <a:gd name="connsiteX7" fmla="*/ 396850 w 447675"/>
                <a:gd name="connsiteY7" fmla="*/ 232906 h 247650"/>
                <a:gd name="connsiteX8" fmla="*/ 394021 w 447675"/>
                <a:gd name="connsiteY8" fmla="*/ 229115 h 247650"/>
                <a:gd name="connsiteX9" fmla="*/ 376114 w 447675"/>
                <a:gd name="connsiteY9" fmla="*/ 239488 h 247650"/>
                <a:gd name="connsiteX10" fmla="*/ 358864 w 447675"/>
                <a:gd name="connsiteY10" fmla="*/ 234268 h 247650"/>
                <a:gd name="connsiteX11" fmla="*/ 334013 w 447675"/>
                <a:gd name="connsiteY11" fmla="*/ 233944 h 247650"/>
                <a:gd name="connsiteX12" fmla="*/ 302895 w 447675"/>
                <a:gd name="connsiteY12" fmla="*/ 235697 h 247650"/>
                <a:gd name="connsiteX13" fmla="*/ 295827 w 447675"/>
                <a:gd name="connsiteY13" fmla="*/ 228753 h 247650"/>
                <a:gd name="connsiteX14" fmla="*/ 278482 w 447675"/>
                <a:gd name="connsiteY14" fmla="*/ 229591 h 247650"/>
                <a:gd name="connsiteX15" fmla="*/ 261357 w 447675"/>
                <a:gd name="connsiteY15" fmla="*/ 231592 h 247650"/>
                <a:gd name="connsiteX16" fmla="*/ 244621 w 447675"/>
                <a:gd name="connsiteY16" fmla="*/ 224838 h 247650"/>
                <a:gd name="connsiteX17" fmla="*/ 249060 w 447675"/>
                <a:gd name="connsiteY17" fmla="*/ 224057 h 247650"/>
                <a:gd name="connsiteX18" fmla="*/ 233839 w 447675"/>
                <a:gd name="connsiteY18" fmla="*/ 219047 h 247650"/>
                <a:gd name="connsiteX19" fmla="*/ 221409 w 447675"/>
                <a:gd name="connsiteY19" fmla="*/ 222562 h 247650"/>
                <a:gd name="connsiteX20" fmla="*/ 207778 w 447675"/>
                <a:gd name="connsiteY20" fmla="*/ 207389 h 247650"/>
                <a:gd name="connsiteX21" fmla="*/ 189709 w 447675"/>
                <a:gd name="connsiteY21" fmla="*/ 206389 h 247650"/>
                <a:gd name="connsiteX22" fmla="*/ 192576 w 447675"/>
                <a:gd name="connsiteY22" fmla="*/ 212408 h 247650"/>
                <a:gd name="connsiteX23" fmla="*/ 177946 w 447675"/>
                <a:gd name="connsiteY23" fmla="*/ 207608 h 247650"/>
                <a:gd name="connsiteX24" fmla="*/ 163278 w 447675"/>
                <a:gd name="connsiteY24" fmla="*/ 204112 h 247650"/>
                <a:gd name="connsiteX25" fmla="*/ 167945 w 447675"/>
                <a:gd name="connsiteY25" fmla="*/ 199845 h 247650"/>
                <a:gd name="connsiteX26" fmla="*/ 192157 w 447675"/>
                <a:gd name="connsiteY26" fmla="*/ 202950 h 247650"/>
                <a:gd name="connsiteX27" fmla="*/ 151933 w 447675"/>
                <a:gd name="connsiteY27" fmla="*/ 184748 h 247650"/>
                <a:gd name="connsiteX28" fmla="*/ 152352 w 447675"/>
                <a:gd name="connsiteY28" fmla="*/ 180109 h 247650"/>
                <a:gd name="connsiteX29" fmla="*/ 122806 w 447675"/>
                <a:gd name="connsiteY29" fmla="*/ 163555 h 247650"/>
                <a:gd name="connsiteX30" fmla="*/ 127121 w 447675"/>
                <a:gd name="connsiteY30" fmla="*/ 162031 h 247650"/>
                <a:gd name="connsiteX31" fmla="*/ 113281 w 447675"/>
                <a:gd name="connsiteY31" fmla="*/ 152163 h 247650"/>
                <a:gd name="connsiteX32" fmla="*/ 97365 w 447675"/>
                <a:gd name="connsiteY32" fmla="*/ 137351 h 247650"/>
                <a:gd name="connsiteX33" fmla="*/ 94898 w 447675"/>
                <a:gd name="connsiteY33" fmla="*/ 141295 h 247650"/>
                <a:gd name="connsiteX34" fmla="*/ 74686 w 447675"/>
                <a:gd name="connsiteY34" fmla="*/ 116358 h 247650"/>
                <a:gd name="connsiteX35" fmla="*/ 54540 w 447675"/>
                <a:gd name="connsiteY35" fmla="*/ 106328 h 247650"/>
                <a:gd name="connsiteX36" fmla="*/ 57855 w 447675"/>
                <a:gd name="connsiteY36" fmla="*/ 101118 h 247650"/>
                <a:gd name="connsiteX37" fmla="*/ 79448 w 447675"/>
                <a:gd name="connsiteY37" fmla="*/ 114072 h 247650"/>
                <a:gd name="connsiteX38" fmla="*/ 57569 w 447675"/>
                <a:gd name="connsiteY38" fmla="*/ 92108 h 247650"/>
                <a:gd name="connsiteX39" fmla="*/ 63275 w 447675"/>
                <a:gd name="connsiteY39" fmla="*/ 91774 h 247650"/>
                <a:gd name="connsiteX40" fmla="*/ 53111 w 447675"/>
                <a:gd name="connsiteY40" fmla="*/ 84916 h 247650"/>
                <a:gd name="connsiteX41" fmla="*/ 45520 w 447675"/>
                <a:gd name="connsiteY41" fmla="*/ 75629 h 247650"/>
                <a:gd name="connsiteX42" fmla="*/ 49149 w 447675"/>
                <a:gd name="connsiteY42" fmla="*/ 74896 h 247650"/>
                <a:gd name="connsiteX43" fmla="*/ 39662 w 447675"/>
                <a:gd name="connsiteY43" fmla="*/ 57675 h 247650"/>
                <a:gd name="connsiteX44" fmla="*/ 32023 w 447675"/>
                <a:gd name="connsiteY44" fmla="*/ 39158 h 247650"/>
                <a:gd name="connsiteX45" fmla="*/ 27975 w 447675"/>
                <a:gd name="connsiteY45" fmla="*/ 30347 h 247650"/>
                <a:gd name="connsiteX46" fmla="*/ 24336 w 447675"/>
                <a:gd name="connsiteY46" fmla="*/ 21794 h 247650"/>
                <a:gd name="connsiteX47" fmla="*/ 15192 w 447675"/>
                <a:gd name="connsiteY47" fmla="*/ 7183 h 247650"/>
                <a:gd name="connsiteX48" fmla="*/ 7144 w 447675"/>
                <a:gd name="connsiteY48" fmla="*/ 19813 h 247650"/>
                <a:gd name="connsiteX49" fmla="*/ 17269 w 447675"/>
                <a:gd name="connsiteY49" fmla="*/ 32833 h 247650"/>
                <a:gd name="connsiteX50" fmla="*/ 27613 w 447675"/>
                <a:gd name="connsiteY50" fmla="*/ 42920 h 247650"/>
                <a:gd name="connsiteX51" fmla="*/ 22574 w 447675"/>
                <a:gd name="connsiteY51" fmla="*/ 45111 h 247650"/>
                <a:gd name="connsiteX52" fmla="*/ 33766 w 447675"/>
                <a:gd name="connsiteY52" fmla="*/ 47750 h 247650"/>
                <a:gd name="connsiteX53" fmla="*/ 38586 w 447675"/>
                <a:gd name="connsiteY53" fmla="*/ 61570 h 247650"/>
                <a:gd name="connsiteX54" fmla="*/ 26070 w 447675"/>
                <a:gd name="connsiteY54" fmla="*/ 61313 h 247650"/>
                <a:gd name="connsiteX55" fmla="*/ 32137 w 447675"/>
                <a:gd name="connsiteY55" fmla="*/ 66952 h 247650"/>
                <a:gd name="connsiteX56" fmla="*/ 29670 w 447675"/>
                <a:gd name="connsiteY56" fmla="*/ 70943 h 247650"/>
                <a:gd name="connsiteX57" fmla="*/ 48892 w 447675"/>
                <a:gd name="connsiteY57" fmla="*/ 100747 h 247650"/>
                <a:gd name="connsiteX58" fmla="*/ 46806 w 447675"/>
                <a:gd name="connsiteY58" fmla="*/ 97099 h 247650"/>
                <a:gd name="connsiteX59" fmla="*/ 44958 w 447675"/>
                <a:gd name="connsiteY59" fmla="*/ 93298 h 247650"/>
                <a:gd name="connsiteX60" fmla="*/ 52892 w 447675"/>
                <a:gd name="connsiteY60" fmla="*/ 98089 h 247650"/>
                <a:gd name="connsiteX61" fmla="*/ 56702 w 447675"/>
                <a:gd name="connsiteY61" fmla="*/ 112929 h 247650"/>
                <a:gd name="connsiteX62" fmla="*/ 74981 w 447675"/>
                <a:gd name="connsiteY62" fmla="*/ 122911 h 247650"/>
                <a:gd name="connsiteX63" fmla="*/ 79829 w 447675"/>
                <a:gd name="connsiteY63" fmla="*/ 140723 h 247650"/>
                <a:gd name="connsiteX64" fmla="*/ 96803 w 447675"/>
                <a:gd name="connsiteY64" fmla="*/ 150153 h 247650"/>
                <a:gd name="connsiteX65" fmla="*/ 103365 w 447675"/>
                <a:gd name="connsiteY65" fmla="*/ 159668 h 247650"/>
                <a:gd name="connsiteX66" fmla="*/ 99984 w 447675"/>
                <a:gd name="connsiteY66" fmla="*/ 158001 h 247650"/>
                <a:gd name="connsiteX67" fmla="*/ 103375 w 447675"/>
                <a:gd name="connsiteY67" fmla="*/ 161402 h 247650"/>
                <a:gd name="connsiteX68" fmla="*/ 101860 w 447675"/>
                <a:gd name="connsiteY68" fmla="*/ 161821 h 247650"/>
                <a:gd name="connsiteX69" fmla="*/ 110023 w 447675"/>
                <a:gd name="connsiteY69" fmla="*/ 167517 h 247650"/>
                <a:gd name="connsiteX70" fmla="*/ 104480 w 447675"/>
                <a:gd name="connsiteY70" fmla="*/ 165460 h 247650"/>
                <a:gd name="connsiteX71" fmla="*/ 129731 w 447675"/>
                <a:gd name="connsiteY71" fmla="*/ 181195 h 247650"/>
                <a:gd name="connsiteX72" fmla="*/ 144923 w 447675"/>
                <a:gd name="connsiteY72" fmla="*/ 180671 h 247650"/>
                <a:gd name="connsiteX73" fmla="*/ 151000 w 447675"/>
                <a:gd name="connsiteY73" fmla="*/ 192377 h 247650"/>
                <a:gd name="connsiteX74" fmla="*/ 167002 w 447675"/>
                <a:gd name="connsiteY74" fmla="*/ 200369 h 247650"/>
                <a:gd name="connsiteX75" fmla="*/ 156181 w 447675"/>
                <a:gd name="connsiteY75" fmla="*/ 201969 h 247650"/>
                <a:gd name="connsiteX76" fmla="*/ 182223 w 447675"/>
                <a:gd name="connsiteY76" fmla="*/ 211923 h 247650"/>
                <a:gd name="connsiteX77" fmla="*/ 182432 w 447675"/>
                <a:gd name="connsiteY77" fmla="*/ 216647 h 247650"/>
                <a:gd name="connsiteX78" fmla="*/ 195177 w 447675"/>
                <a:gd name="connsiteY78" fmla="*/ 220743 h 247650"/>
                <a:gd name="connsiteX79" fmla="*/ 196291 w 447675"/>
                <a:gd name="connsiteY79" fmla="*/ 217028 h 247650"/>
                <a:gd name="connsiteX80" fmla="*/ 219218 w 447675"/>
                <a:gd name="connsiteY80" fmla="*/ 231630 h 247650"/>
                <a:gd name="connsiteX81" fmla="*/ 230696 w 447675"/>
                <a:gd name="connsiteY81" fmla="*/ 228058 h 247650"/>
                <a:gd name="connsiteX82" fmla="*/ 250269 w 447675"/>
                <a:gd name="connsiteY82" fmla="*/ 236373 h 247650"/>
                <a:gd name="connsiteX83" fmla="*/ 270586 w 447675"/>
                <a:gd name="connsiteY83" fmla="*/ 233011 h 247650"/>
                <a:gd name="connsiteX84" fmla="*/ 281388 w 447675"/>
                <a:gd name="connsiteY84" fmla="*/ 238097 h 247650"/>
                <a:gd name="connsiteX85" fmla="*/ 275901 w 447675"/>
                <a:gd name="connsiteY85" fmla="*/ 239945 h 247650"/>
                <a:gd name="connsiteX86" fmla="*/ 295142 w 447675"/>
                <a:gd name="connsiteY86" fmla="*/ 241221 h 247650"/>
                <a:gd name="connsiteX87" fmla="*/ 304914 w 447675"/>
                <a:gd name="connsiteY87" fmla="*/ 247956 h 247650"/>
                <a:gd name="connsiteX88" fmla="*/ 332270 w 447675"/>
                <a:gd name="connsiteY88" fmla="*/ 247670 h 247650"/>
                <a:gd name="connsiteX89" fmla="*/ 351777 w 447675"/>
                <a:gd name="connsiteY89" fmla="*/ 242498 h 247650"/>
                <a:gd name="connsiteX90" fmla="*/ 339814 w 447675"/>
                <a:gd name="connsiteY90" fmla="*/ 241707 h 247650"/>
                <a:gd name="connsiteX91" fmla="*/ 323974 w 447675"/>
                <a:gd name="connsiteY91" fmla="*/ 240097 h 247650"/>
                <a:gd name="connsiteX92" fmla="*/ 328841 w 447675"/>
                <a:gd name="connsiteY92" fmla="*/ 235897 h 247650"/>
                <a:gd name="connsiteX93" fmla="*/ 342529 w 447675"/>
                <a:gd name="connsiteY93" fmla="*/ 238069 h 247650"/>
                <a:gd name="connsiteX94" fmla="*/ 356311 w 447675"/>
                <a:gd name="connsiteY94" fmla="*/ 237811 h 247650"/>
                <a:gd name="connsiteX95" fmla="*/ 355359 w 447675"/>
                <a:gd name="connsiteY95" fmla="*/ 246184 h 247650"/>
                <a:gd name="connsiteX96" fmla="*/ 369627 w 447675"/>
                <a:gd name="connsiteY96" fmla="*/ 247432 h 247650"/>
                <a:gd name="connsiteX97" fmla="*/ 382676 w 447675"/>
                <a:gd name="connsiteY97" fmla="*/ 243184 h 247650"/>
                <a:gd name="connsiteX98" fmla="*/ 406994 w 447675"/>
                <a:gd name="connsiteY98" fmla="*/ 241079 h 247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</a:cxnLst>
              <a:rect l="l" t="t" r="r" b="b"/>
              <a:pathLst>
                <a:path w="447675" h="247650">
                  <a:moveTo>
                    <a:pt x="406994" y="241079"/>
                  </a:moveTo>
                  <a:cubicBezTo>
                    <a:pt x="415519" y="238259"/>
                    <a:pt x="426501" y="233173"/>
                    <a:pt x="431692" y="227801"/>
                  </a:cubicBezTo>
                  <a:lnTo>
                    <a:pt x="431749" y="230411"/>
                  </a:lnTo>
                  <a:cubicBezTo>
                    <a:pt x="436083" y="228134"/>
                    <a:pt x="449294" y="220219"/>
                    <a:pt x="438674" y="218485"/>
                  </a:cubicBezTo>
                  <a:lnTo>
                    <a:pt x="437055" y="221181"/>
                  </a:lnTo>
                  <a:cubicBezTo>
                    <a:pt x="427511" y="227524"/>
                    <a:pt x="428225" y="219104"/>
                    <a:pt x="419757" y="219600"/>
                  </a:cubicBezTo>
                  <a:cubicBezTo>
                    <a:pt x="415023" y="221409"/>
                    <a:pt x="411766" y="225124"/>
                    <a:pt x="408413" y="228182"/>
                  </a:cubicBezTo>
                  <a:cubicBezTo>
                    <a:pt x="405022" y="230973"/>
                    <a:pt x="401574" y="233344"/>
                    <a:pt x="396850" y="232906"/>
                  </a:cubicBezTo>
                  <a:cubicBezTo>
                    <a:pt x="392925" y="233820"/>
                    <a:pt x="393163" y="231182"/>
                    <a:pt x="394021" y="229115"/>
                  </a:cubicBezTo>
                  <a:cubicBezTo>
                    <a:pt x="384972" y="229782"/>
                    <a:pt x="382362" y="237611"/>
                    <a:pt x="376114" y="239488"/>
                  </a:cubicBezTo>
                  <a:cubicBezTo>
                    <a:pt x="373837" y="230020"/>
                    <a:pt x="367132" y="231658"/>
                    <a:pt x="358864" y="234268"/>
                  </a:cubicBezTo>
                  <a:cubicBezTo>
                    <a:pt x="350653" y="236754"/>
                    <a:pt x="340652" y="240821"/>
                    <a:pt x="334013" y="233944"/>
                  </a:cubicBezTo>
                  <a:cubicBezTo>
                    <a:pt x="325422" y="234897"/>
                    <a:pt x="314144" y="233154"/>
                    <a:pt x="302895" y="235697"/>
                  </a:cubicBezTo>
                  <a:cubicBezTo>
                    <a:pt x="309172" y="231830"/>
                    <a:pt x="292760" y="233744"/>
                    <a:pt x="295827" y="228753"/>
                  </a:cubicBezTo>
                  <a:cubicBezTo>
                    <a:pt x="293580" y="234049"/>
                    <a:pt x="285912" y="231611"/>
                    <a:pt x="278482" y="229591"/>
                  </a:cubicBezTo>
                  <a:cubicBezTo>
                    <a:pt x="270958" y="227915"/>
                    <a:pt x="264014" y="224753"/>
                    <a:pt x="261357" y="231592"/>
                  </a:cubicBezTo>
                  <a:cubicBezTo>
                    <a:pt x="247812" y="224029"/>
                    <a:pt x="260490" y="232335"/>
                    <a:pt x="244621" y="224838"/>
                  </a:cubicBezTo>
                  <a:cubicBezTo>
                    <a:pt x="245107" y="223333"/>
                    <a:pt x="247879" y="224048"/>
                    <a:pt x="249060" y="224057"/>
                  </a:cubicBezTo>
                  <a:cubicBezTo>
                    <a:pt x="243345" y="219657"/>
                    <a:pt x="237125" y="227239"/>
                    <a:pt x="233839" y="219047"/>
                  </a:cubicBezTo>
                  <a:cubicBezTo>
                    <a:pt x="221294" y="213323"/>
                    <a:pt x="230467" y="221838"/>
                    <a:pt x="221409" y="222562"/>
                  </a:cubicBezTo>
                  <a:cubicBezTo>
                    <a:pt x="208369" y="215914"/>
                    <a:pt x="212760" y="215837"/>
                    <a:pt x="207778" y="207389"/>
                  </a:cubicBezTo>
                  <a:cubicBezTo>
                    <a:pt x="203959" y="212989"/>
                    <a:pt x="197568" y="206331"/>
                    <a:pt x="189709" y="206389"/>
                  </a:cubicBezTo>
                  <a:cubicBezTo>
                    <a:pt x="191138" y="207436"/>
                    <a:pt x="199520" y="212942"/>
                    <a:pt x="192576" y="212408"/>
                  </a:cubicBezTo>
                  <a:cubicBezTo>
                    <a:pt x="185137" y="208236"/>
                    <a:pt x="181594" y="207751"/>
                    <a:pt x="177946" y="207608"/>
                  </a:cubicBezTo>
                  <a:cubicBezTo>
                    <a:pt x="174241" y="207579"/>
                    <a:pt x="170640" y="207598"/>
                    <a:pt x="163278" y="204112"/>
                  </a:cubicBezTo>
                  <a:cubicBezTo>
                    <a:pt x="160030" y="193501"/>
                    <a:pt x="177079" y="212246"/>
                    <a:pt x="167945" y="199845"/>
                  </a:cubicBezTo>
                  <a:cubicBezTo>
                    <a:pt x="178060" y="202407"/>
                    <a:pt x="185118" y="205284"/>
                    <a:pt x="192157" y="202950"/>
                  </a:cubicBezTo>
                  <a:cubicBezTo>
                    <a:pt x="180118" y="197416"/>
                    <a:pt x="166164" y="189663"/>
                    <a:pt x="151933" y="184748"/>
                  </a:cubicBezTo>
                  <a:cubicBezTo>
                    <a:pt x="145580" y="179718"/>
                    <a:pt x="157372" y="183967"/>
                    <a:pt x="152352" y="180109"/>
                  </a:cubicBezTo>
                  <a:cubicBezTo>
                    <a:pt x="142685" y="169222"/>
                    <a:pt x="130169" y="173061"/>
                    <a:pt x="122806" y="163555"/>
                  </a:cubicBezTo>
                  <a:lnTo>
                    <a:pt x="127121" y="162031"/>
                  </a:lnTo>
                  <a:cubicBezTo>
                    <a:pt x="122568" y="162116"/>
                    <a:pt x="118253" y="157297"/>
                    <a:pt x="113281" y="152163"/>
                  </a:cubicBezTo>
                  <a:cubicBezTo>
                    <a:pt x="108442" y="146857"/>
                    <a:pt x="102946" y="141199"/>
                    <a:pt x="97365" y="137351"/>
                  </a:cubicBezTo>
                  <a:cubicBezTo>
                    <a:pt x="97136" y="139971"/>
                    <a:pt x="96984" y="141723"/>
                    <a:pt x="94898" y="141295"/>
                  </a:cubicBezTo>
                  <a:cubicBezTo>
                    <a:pt x="101994" y="134808"/>
                    <a:pt x="78562" y="130808"/>
                    <a:pt x="74686" y="116358"/>
                  </a:cubicBezTo>
                  <a:cubicBezTo>
                    <a:pt x="70676" y="121121"/>
                    <a:pt x="60103" y="112720"/>
                    <a:pt x="54540" y="106328"/>
                  </a:cubicBezTo>
                  <a:cubicBezTo>
                    <a:pt x="54121" y="102976"/>
                    <a:pt x="56540" y="102023"/>
                    <a:pt x="57855" y="101118"/>
                  </a:cubicBezTo>
                  <a:cubicBezTo>
                    <a:pt x="63141" y="114082"/>
                    <a:pt x="70952" y="107662"/>
                    <a:pt x="79448" y="114072"/>
                  </a:cubicBezTo>
                  <a:cubicBezTo>
                    <a:pt x="71657" y="109176"/>
                    <a:pt x="65780" y="95641"/>
                    <a:pt x="57569" y="92108"/>
                  </a:cubicBezTo>
                  <a:lnTo>
                    <a:pt x="63275" y="91774"/>
                  </a:lnTo>
                  <a:cubicBezTo>
                    <a:pt x="59874" y="86850"/>
                    <a:pt x="56378" y="86050"/>
                    <a:pt x="53111" y="84916"/>
                  </a:cubicBezTo>
                  <a:cubicBezTo>
                    <a:pt x="49844" y="83802"/>
                    <a:pt x="46882" y="82287"/>
                    <a:pt x="45520" y="75629"/>
                  </a:cubicBezTo>
                  <a:lnTo>
                    <a:pt x="49149" y="74896"/>
                  </a:lnTo>
                  <a:cubicBezTo>
                    <a:pt x="45844" y="69467"/>
                    <a:pt x="42329" y="63818"/>
                    <a:pt x="39662" y="57675"/>
                  </a:cubicBezTo>
                  <a:cubicBezTo>
                    <a:pt x="37109" y="51493"/>
                    <a:pt x="34538" y="45245"/>
                    <a:pt x="32023" y="39158"/>
                  </a:cubicBezTo>
                  <a:cubicBezTo>
                    <a:pt x="30718" y="36148"/>
                    <a:pt x="29375" y="33195"/>
                    <a:pt x="27975" y="30347"/>
                  </a:cubicBezTo>
                  <a:cubicBezTo>
                    <a:pt x="26727" y="27433"/>
                    <a:pt x="25641" y="24518"/>
                    <a:pt x="24336" y="21794"/>
                  </a:cubicBezTo>
                  <a:cubicBezTo>
                    <a:pt x="21774" y="16317"/>
                    <a:pt x="18812" y="11364"/>
                    <a:pt x="15192" y="7183"/>
                  </a:cubicBezTo>
                  <a:cubicBezTo>
                    <a:pt x="11792" y="6373"/>
                    <a:pt x="9011" y="18460"/>
                    <a:pt x="7144" y="19813"/>
                  </a:cubicBezTo>
                  <a:cubicBezTo>
                    <a:pt x="10478" y="25328"/>
                    <a:pt x="13954" y="29300"/>
                    <a:pt x="17269" y="32833"/>
                  </a:cubicBezTo>
                  <a:cubicBezTo>
                    <a:pt x="20784" y="36291"/>
                    <a:pt x="24470" y="39196"/>
                    <a:pt x="27613" y="42920"/>
                  </a:cubicBezTo>
                  <a:lnTo>
                    <a:pt x="22574" y="45111"/>
                  </a:lnTo>
                  <a:cubicBezTo>
                    <a:pt x="26946" y="45521"/>
                    <a:pt x="33814" y="54665"/>
                    <a:pt x="33766" y="47750"/>
                  </a:cubicBezTo>
                  <a:cubicBezTo>
                    <a:pt x="39576" y="53284"/>
                    <a:pt x="31937" y="55160"/>
                    <a:pt x="38586" y="61570"/>
                  </a:cubicBezTo>
                  <a:cubicBezTo>
                    <a:pt x="33185" y="63694"/>
                    <a:pt x="30366" y="59180"/>
                    <a:pt x="26070" y="61313"/>
                  </a:cubicBezTo>
                  <a:cubicBezTo>
                    <a:pt x="26070" y="61313"/>
                    <a:pt x="31956" y="67066"/>
                    <a:pt x="32137" y="66952"/>
                  </a:cubicBezTo>
                  <a:cubicBezTo>
                    <a:pt x="28889" y="65904"/>
                    <a:pt x="32871" y="71905"/>
                    <a:pt x="29670" y="70943"/>
                  </a:cubicBezTo>
                  <a:cubicBezTo>
                    <a:pt x="43377" y="79735"/>
                    <a:pt x="37548" y="90003"/>
                    <a:pt x="48892" y="100747"/>
                  </a:cubicBezTo>
                  <a:cubicBezTo>
                    <a:pt x="48892" y="100747"/>
                    <a:pt x="47844" y="98918"/>
                    <a:pt x="46806" y="97099"/>
                  </a:cubicBezTo>
                  <a:cubicBezTo>
                    <a:pt x="45749" y="95289"/>
                    <a:pt x="44958" y="93298"/>
                    <a:pt x="44958" y="93298"/>
                  </a:cubicBezTo>
                  <a:cubicBezTo>
                    <a:pt x="47568" y="91650"/>
                    <a:pt x="49882" y="95813"/>
                    <a:pt x="52892" y="98089"/>
                  </a:cubicBezTo>
                  <a:cubicBezTo>
                    <a:pt x="51654" y="103919"/>
                    <a:pt x="53626" y="105538"/>
                    <a:pt x="56702" y="112929"/>
                  </a:cubicBezTo>
                  <a:cubicBezTo>
                    <a:pt x="62884" y="116644"/>
                    <a:pt x="69028" y="116406"/>
                    <a:pt x="74981" y="122911"/>
                  </a:cubicBezTo>
                  <a:cubicBezTo>
                    <a:pt x="69085" y="125416"/>
                    <a:pt x="82439" y="135999"/>
                    <a:pt x="79829" y="140723"/>
                  </a:cubicBezTo>
                  <a:cubicBezTo>
                    <a:pt x="85439" y="138113"/>
                    <a:pt x="93135" y="152096"/>
                    <a:pt x="96803" y="150153"/>
                  </a:cubicBezTo>
                  <a:cubicBezTo>
                    <a:pt x="101184" y="152467"/>
                    <a:pt x="105527" y="157316"/>
                    <a:pt x="103365" y="159668"/>
                  </a:cubicBezTo>
                  <a:cubicBezTo>
                    <a:pt x="102727" y="159335"/>
                    <a:pt x="101270" y="158821"/>
                    <a:pt x="99984" y="158001"/>
                  </a:cubicBezTo>
                  <a:lnTo>
                    <a:pt x="103375" y="161402"/>
                  </a:lnTo>
                  <a:cubicBezTo>
                    <a:pt x="102575" y="161611"/>
                    <a:pt x="102356" y="162107"/>
                    <a:pt x="101860" y="161821"/>
                  </a:cubicBezTo>
                  <a:cubicBezTo>
                    <a:pt x="104956" y="164821"/>
                    <a:pt x="107880" y="161535"/>
                    <a:pt x="110023" y="167517"/>
                  </a:cubicBezTo>
                  <a:cubicBezTo>
                    <a:pt x="108956" y="168708"/>
                    <a:pt x="106709" y="166669"/>
                    <a:pt x="104480" y="165460"/>
                  </a:cubicBezTo>
                  <a:cubicBezTo>
                    <a:pt x="112214" y="174356"/>
                    <a:pt x="125568" y="171194"/>
                    <a:pt x="129731" y="181195"/>
                  </a:cubicBezTo>
                  <a:cubicBezTo>
                    <a:pt x="132959" y="180052"/>
                    <a:pt x="143523" y="187634"/>
                    <a:pt x="144923" y="180671"/>
                  </a:cubicBezTo>
                  <a:cubicBezTo>
                    <a:pt x="146437" y="184548"/>
                    <a:pt x="142323" y="188234"/>
                    <a:pt x="151000" y="192377"/>
                  </a:cubicBezTo>
                  <a:cubicBezTo>
                    <a:pt x="158534" y="190634"/>
                    <a:pt x="159029" y="199597"/>
                    <a:pt x="167002" y="200369"/>
                  </a:cubicBezTo>
                  <a:cubicBezTo>
                    <a:pt x="155924" y="200264"/>
                    <a:pt x="166221" y="201731"/>
                    <a:pt x="156181" y="201969"/>
                  </a:cubicBezTo>
                  <a:cubicBezTo>
                    <a:pt x="160782" y="207217"/>
                    <a:pt x="172403" y="206522"/>
                    <a:pt x="182223" y="211923"/>
                  </a:cubicBezTo>
                  <a:cubicBezTo>
                    <a:pt x="182699" y="213570"/>
                    <a:pt x="181937" y="214990"/>
                    <a:pt x="182432" y="216647"/>
                  </a:cubicBezTo>
                  <a:cubicBezTo>
                    <a:pt x="187147" y="216809"/>
                    <a:pt x="193338" y="214875"/>
                    <a:pt x="195177" y="220743"/>
                  </a:cubicBezTo>
                  <a:lnTo>
                    <a:pt x="196291" y="217028"/>
                  </a:lnTo>
                  <a:cubicBezTo>
                    <a:pt x="202263" y="222514"/>
                    <a:pt x="212874" y="224781"/>
                    <a:pt x="219218" y="231630"/>
                  </a:cubicBezTo>
                  <a:lnTo>
                    <a:pt x="230696" y="228058"/>
                  </a:lnTo>
                  <a:cubicBezTo>
                    <a:pt x="235401" y="234211"/>
                    <a:pt x="242878" y="236068"/>
                    <a:pt x="250269" y="236373"/>
                  </a:cubicBezTo>
                  <a:cubicBezTo>
                    <a:pt x="257689" y="236640"/>
                    <a:pt x="265090" y="235030"/>
                    <a:pt x="270586" y="233011"/>
                  </a:cubicBezTo>
                  <a:cubicBezTo>
                    <a:pt x="275025" y="234306"/>
                    <a:pt x="281683" y="236440"/>
                    <a:pt x="281388" y="238097"/>
                  </a:cubicBezTo>
                  <a:cubicBezTo>
                    <a:pt x="280226" y="238497"/>
                    <a:pt x="278206" y="239326"/>
                    <a:pt x="275901" y="239945"/>
                  </a:cubicBezTo>
                  <a:cubicBezTo>
                    <a:pt x="282616" y="241259"/>
                    <a:pt x="290465" y="246670"/>
                    <a:pt x="295142" y="241221"/>
                  </a:cubicBezTo>
                  <a:cubicBezTo>
                    <a:pt x="302324" y="240459"/>
                    <a:pt x="299733" y="246155"/>
                    <a:pt x="304914" y="247956"/>
                  </a:cubicBezTo>
                  <a:cubicBezTo>
                    <a:pt x="312553" y="244088"/>
                    <a:pt x="322888" y="246174"/>
                    <a:pt x="332270" y="247670"/>
                  </a:cubicBezTo>
                  <a:cubicBezTo>
                    <a:pt x="341605" y="249508"/>
                    <a:pt x="349844" y="249022"/>
                    <a:pt x="351777" y="242498"/>
                  </a:cubicBezTo>
                  <a:cubicBezTo>
                    <a:pt x="348882" y="242574"/>
                    <a:pt x="344653" y="242298"/>
                    <a:pt x="339814" y="241707"/>
                  </a:cubicBezTo>
                  <a:cubicBezTo>
                    <a:pt x="334966" y="240878"/>
                    <a:pt x="329498" y="240088"/>
                    <a:pt x="323974" y="240097"/>
                  </a:cubicBezTo>
                  <a:cubicBezTo>
                    <a:pt x="326955" y="238659"/>
                    <a:pt x="324803" y="235983"/>
                    <a:pt x="328841" y="235897"/>
                  </a:cubicBezTo>
                  <a:cubicBezTo>
                    <a:pt x="334289" y="235811"/>
                    <a:pt x="338385" y="237297"/>
                    <a:pt x="342529" y="238069"/>
                  </a:cubicBezTo>
                  <a:cubicBezTo>
                    <a:pt x="346672" y="238716"/>
                    <a:pt x="350872" y="239174"/>
                    <a:pt x="356311" y="237811"/>
                  </a:cubicBezTo>
                  <a:lnTo>
                    <a:pt x="355359" y="246184"/>
                  </a:lnTo>
                  <a:cubicBezTo>
                    <a:pt x="360264" y="248041"/>
                    <a:pt x="365055" y="248146"/>
                    <a:pt x="369627" y="247432"/>
                  </a:cubicBezTo>
                  <a:cubicBezTo>
                    <a:pt x="374209" y="246822"/>
                    <a:pt x="378552" y="245174"/>
                    <a:pt x="382676" y="243184"/>
                  </a:cubicBezTo>
                  <a:cubicBezTo>
                    <a:pt x="390973" y="239488"/>
                    <a:pt x="398440" y="236373"/>
                    <a:pt x="406994" y="24107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2" name="任意多边形: 形状 572"/>
            <p:cNvSpPr/>
            <p:nvPr>
              <p:custDataLst>
                <p:tags r:id="rId43"/>
              </p:custDataLst>
            </p:nvPr>
          </p:nvSpPr>
          <p:spPr>
            <a:xfrm>
              <a:off x="8478660" y="1351676"/>
              <a:ext cx="19050" cy="19050"/>
            </a:xfrm>
            <a:custGeom>
              <a:gdLst>
                <a:gd name="connsiteX0" fmla="*/ 7144 w 19050"/>
                <a:gd name="connsiteY0" fmla="*/ 7144 h 19050"/>
                <a:gd name="connsiteX1" fmla="*/ 14268 w 19050"/>
                <a:gd name="connsiteY1" fmla="*/ 13164 h 19050"/>
                <a:gd name="connsiteX2" fmla="*/ 14126 w 19050"/>
                <a:gd name="connsiteY2" fmla="*/ 9525 h 19050"/>
                <a:gd name="connsiteX3" fmla="*/ 7144 w 19050"/>
                <a:gd name="connsiteY3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7144" y="7144"/>
                  </a:moveTo>
                  <a:cubicBezTo>
                    <a:pt x="7144" y="7144"/>
                    <a:pt x="14192" y="13402"/>
                    <a:pt x="14268" y="13164"/>
                  </a:cubicBezTo>
                  <a:lnTo>
                    <a:pt x="14126" y="9525"/>
                  </a:lnTo>
                  <a:cubicBezTo>
                    <a:pt x="11554" y="9554"/>
                    <a:pt x="9058" y="8868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3" name="任意多边形: 形状 573"/>
            <p:cNvSpPr/>
            <p:nvPr>
              <p:custDataLst>
                <p:tags r:id="rId44"/>
              </p:custDataLst>
            </p:nvPr>
          </p:nvSpPr>
          <p:spPr>
            <a:xfrm>
              <a:off x="8485594" y="1352812"/>
              <a:ext cx="19050" cy="9525"/>
            </a:xfrm>
            <a:custGeom>
              <a:gdLst>
                <a:gd name="connsiteX0" fmla="*/ 7201 w 19050"/>
                <a:gd name="connsiteY0" fmla="*/ 8380 h 9525"/>
                <a:gd name="connsiteX1" fmla="*/ 12230 w 19050"/>
                <a:gd name="connsiteY1" fmla="*/ 7437 h 9525"/>
                <a:gd name="connsiteX2" fmla="*/ 7144 w 19050"/>
                <a:gd name="connsiteY2" fmla="*/ 7466 h 9525"/>
                <a:gd name="connsiteX3" fmla="*/ 7201 w 19050"/>
                <a:gd name="connsiteY3" fmla="*/ 8380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9525">
                  <a:moveTo>
                    <a:pt x="7201" y="8380"/>
                  </a:moveTo>
                  <a:cubicBezTo>
                    <a:pt x="8925" y="8285"/>
                    <a:pt x="10630" y="7895"/>
                    <a:pt x="12230" y="7437"/>
                  </a:cubicBezTo>
                  <a:cubicBezTo>
                    <a:pt x="10478" y="7094"/>
                    <a:pt x="8753" y="6990"/>
                    <a:pt x="7144" y="7466"/>
                  </a:cubicBezTo>
                  <a:lnTo>
                    <a:pt x="7201" y="838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4" name="任意多边形: 形状 574"/>
            <p:cNvSpPr/>
            <p:nvPr>
              <p:custDataLst>
                <p:tags r:id="rId45"/>
              </p:custDataLst>
            </p:nvPr>
          </p:nvSpPr>
          <p:spPr>
            <a:xfrm>
              <a:off x="8653034" y="1342913"/>
              <a:ext cx="19050" cy="9525"/>
            </a:xfrm>
            <a:custGeom>
              <a:gdLst>
                <a:gd name="connsiteX0" fmla="*/ 7144 w 19050"/>
                <a:gd name="connsiteY0" fmla="*/ 9468 h 9525"/>
                <a:gd name="connsiteX1" fmla="*/ 15669 w 19050"/>
                <a:gd name="connsiteY1" fmla="*/ 7144 h 9525"/>
                <a:gd name="connsiteX2" fmla="*/ 7144 w 19050"/>
                <a:gd name="connsiteY2" fmla="*/ 9468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7144" y="9468"/>
                  </a:moveTo>
                  <a:cubicBezTo>
                    <a:pt x="8944" y="9268"/>
                    <a:pt x="12640" y="9306"/>
                    <a:pt x="15669" y="7144"/>
                  </a:cubicBezTo>
                  <a:cubicBezTo>
                    <a:pt x="13240" y="7172"/>
                    <a:pt x="8525" y="7725"/>
                    <a:pt x="7144" y="94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5" name="任意多边形: 形状 575"/>
            <p:cNvSpPr/>
            <p:nvPr>
              <p:custDataLst>
                <p:tags r:id="rId46"/>
              </p:custDataLst>
            </p:nvPr>
          </p:nvSpPr>
          <p:spPr>
            <a:xfrm>
              <a:off x="8656853" y="1340256"/>
              <a:ext cx="9525" cy="9525"/>
            </a:xfrm>
            <a:custGeom>
              <a:gdLst>
                <a:gd name="connsiteX0" fmla="*/ 11649 w 9525"/>
                <a:gd name="connsiteY0" fmla="*/ 7144 h 9525"/>
                <a:gd name="connsiteX1" fmla="*/ 7430 w 9525"/>
                <a:gd name="connsiteY1" fmla="*/ 7153 h 9525"/>
                <a:gd name="connsiteX2" fmla="*/ 7144 w 9525"/>
                <a:gd name="connsiteY2" fmla="*/ 8220 h 9525"/>
                <a:gd name="connsiteX3" fmla="*/ 9420 w 9525"/>
                <a:gd name="connsiteY3" fmla="*/ 7772 h 9525"/>
                <a:gd name="connsiteX4" fmla="*/ 11649 w 9525"/>
                <a:gd name="connsiteY4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5" h="9525">
                  <a:moveTo>
                    <a:pt x="11649" y="7144"/>
                  </a:moveTo>
                  <a:cubicBezTo>
                    <a:pt x="11649" y="7144"/>
                    <a:pt x="7458" y="7258"/>
                    <a:pt x="7430" y="7153"/>
                  </a:cubicBezTo>
                  <a:lnTo>
                    <a:pt x="7144" y="8220"/>
                  </a:lnTo>
                  <a:cubicBezTo>
                    <a:pt x="7144" y="8220"/>
                    <a:pt x="8296" y="8049"/>
                    <a:pt x="9420" y="7772"/>
                  </a:cubicBezTo>
                  <a:cubicBezTo>
                    <a:pt x="10535" y="7458"/>
                    <a:pt x="11649" y="7144"/>
                    <a:pt x="11649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6" name="任意多边形: 形状 576"/>
            <p:cNvSpPr/>
            <p:nvPr>
              <p:custDataLst>
                <p:tags r:id="rId47"/>
              </p:custDataLst>
            </p:nvPr>
          </p:nvSpPr>
          <p:spPr>
            <a:xfrm>
              <a:off x="8661187" y="1154127"/>
              <a:ext cx="200025" cy="190500"/>
            </a:xfrm>
            <a:custGeom>
              <a:gdLst>
                <a:gd name="connsiteX0" fmla="*/ 185576 w 200025"/>
                <a:gd name="connsiteY0" fmla="*/ 48731 h 190500"/>
                <a:gd name="connsiteX1" fmla="*/ 187843 w 200025"/>
                <a:gd name="connsiteY1" fmla="*/ 35272 h 190500"/>
                <a:gd name="connsiteX2" fmla="*/ 197368 w 200025"/>
                <a:gd name="connsiteY2" fmla="*/ 27090 h 190500"/>
                <a:gd name="connsiteX3" fmla="*/ 197406 w 200025"/>
                <a:gd name="connsiteY3" fmla="*/ 7297 h 190500"/>
                <a:gd name="connsiteX4" fmla="*/ 191967 w 200025"/>
                <a:gd name="connsiteY4" fmla="*/ 20423 h 190500"/>
                <a:gd name="connsiteX5" fmla="*/ 184299 w 200025"/>
                <a:gd name="connsiteY5" fmla="*/ 33577 h 190500"/>
                <a:gd name="connsiteX6" fmla="*/ 175993 w 200025"/>
                <a:gd name="connsiteY6" fmla="*/ 47274 h 190500"/>
                <a:gd name="connsiteX7" fmla="*/ 166126 w 200025"/>
                <a:gd name="connsiteY7" fmla="*/ 60552 h 190500"/>
                <a:gd name="connsiteX8" fmla="*/ 156162 w 200025"/>
                <a:gd name="connsiteY8" fmla="*/ 74106 h 190500"/>
                <a:gd name="connsiteX9" fmla="*/ 145313 w 200025"/>
                <a:gd name="connsiteY9" fmla="*/ 87012 h 190500"/>
                <a:gd name="connsiteX10" fmla="*/ 134941 w 200025"/>
                <a:gd name="connsiteY10" fmla="*/ 100138 h 190500"/>
                <a:gd name="connsiteX11" fmla="*/ 124511 w 200025"/>
                <a:gd name="connsiteY11" fmla="*/ 112768 h 190500"/>
                <a:gd name="connsiteX12" fmla="*/ 127187 w 200025"/>
                <a:gd name="connsiteY12" fmla="*/ 105634 h 190500"/>
                <a:gd name="connsiteX13" fmla="*/ 108375 w 200025"/>
                <a:gd name="connsiteY13" fmla="*/ 122731 h 190500"/>
                <a:gd name="connsiteX14" fmla="*/ 93745 w 200025"/>
                <a:gd name="connsiteY14" fmla="*/ 140628 h 190500"/>
                <a:gd name="connsiteX15" fmla="*/ 91640 w 200025"/>
                <a:gd name="connsiteY15" fmla="*/ 133456 h 190500"/>
                <a:gd name="connsiteX16" fmla="*/ 81315 w 200025"/>
                <a:gd name="connsiteY16" fmla="*/ 144419 h 190500"/>
                <a:gd name="connsiteX17" fmla="*/ 68066 w 200025"/>
                <a:gd name="connsiteY17" fmla="*/ 151668 h 190500"/>
                <a:gd name="connsiteX18" fmla="*/ 70380 w 200025"/>
                <a:gd name="connsiteY18" fmla="*/ 153630 h 190500"/>
                <a:gd name="connsiteX19" fmla="*/ 63960 w 200025"/>
                <a:gd name="connsiteY19" fmla="*/ 155992 h 190500"/>
                <a:gd name="connsiteX20" fmla="*/ 65551 w 200025"/>
                <a:gd name="connsiteY20" fmla="*/ 156526 h 190500"/>
                <a:gd name="connsiteX21" fmla="*/ 48606 w 200025"/>
                <a:gd name="connsiteY21" fmla="*/ 165746 h 190500"/>
                <a:gd name="connsiteX22" fmla="*/ 53045 w 200025"/>
                <a:gd name="connsiteY22" fmla="*/ 161888 h 190500"/>
                <a:gd name="connsiteX23" fmla="*/ 40748 w 200025"/>
                <a:gd name="connsiteY23" fmla="*/ 170537 h 190500"/>
                <a:gd name="connsiteX24" fmla="*/ 39624 w 200025"/>
                <a:gd name="connsiteY24" fmla="*/ 166441 h 190500"/>
                <a:gd name="connsiteX25" fmla="*/ 21136 w 200025"/>
                <a:gd name="connsiteY25" fmla="*/ 174509 h 190500"/>
                <a:gd name="connsiteX26" fmla="*/ 7487 w 200025"/>
                <a:gd name="connsiteY26" fmla="*/ 185748 h 190500"/>
                <a:gd name="connsiteX27" fmla="*/ 7144 w 200025"/>
                <a:gd name="connsiteY27" fmla="*/ 190635 h 190500"/>
                <a:gd name="connsiteX28" fmla="*/ 35166 w 200025"/>
                <a:gd name="connsiteY28" fmla="*/ 176328 h 190500"/>
                <a:gd name="connsiteX29" fmla="*/ 32499 w 200025"/>
                <a:gd name="connsiteY29" fmla="*/ 177423 h 190500"/>
                <a:gd name="connsiteX30" fmla="*/ 49263 w 200025"/>
                <a:gd name="connsiteY30" fmla="*/ 167203 h 190500"/>
                <a:gd name="connsiteX31" fmla="*/ 41453 w 200025"/>
                <a:gd name="connsiteY31" fmla="*/ 177957 h 190500"/>
                <a:gd name="connsiteX32" fmla="*/ 58388 w 200025"/>
                <a:gd name="connsiteY32" fmla="*/ 171128 h 190500"/>
                <a:gd name="connsiteX33" fmla="*/ 72419 w 200025"/>
                <a:gd name="connsiteY33" fmla="*/ 166927 h 190500"/>
                <a:gd name="connsiteX34" fmla="*/ 71590 w 200025"/>
                <a:gd name="connsiteY34" fmla="*/ 167794 h 190500"/>
                <a:gd name="connsiteX35" fmla="*/ 79229 w 200025"/>
                <a:gd name="connsiteY35" fmla="*/ 161002 h 190500"/>
                <a:gd name="connsiteX36" fmla="*/ 71790 w 200025"/>
                <a:gd name="connsiteY36" fmla="*/ 162107 h 190500"/>
                <a:gd name="connsiteX37" fmla="*/ 73628 w 200025"/>
                <a:gd name="connsiteY37" fmla="*/ 152430 h 190500"/>
                <a:gd name="connsiteX38" fmla="*/ 83363 w 200025"/>
                <a:gd name="connsiteY38" fmla="*/ 146591 h 190500"/>
                <a:gd name="connsiteX39" fmla="*/ 80115 w 200025"/>
                <a:gd name="connsiteY39" fmla="*/ 155611 h 190500"/>
                <a:gd name="connsiteX40" fmla="*/ 85058 w 200025"/>
                <a:gd name="connsiteY40" fmla="*/ 149306 h 190500"/>
                <a:gd name="connsiteX41" fmla="*/ 97469 w 200025"/>
                <a:gd name="connsiteY41" fmla="*/ 149420 h 190500"/>
                <a:gd name="connsiteX42" fmla="*/ 94726 w 200025"/>
                <a:gd name="connsiteY42" fmla="*/ 143114 h 190500"/>
                <a:gd name="connsiteX43" fmla="*/ 116072 w 200025"/>
                <a:gd name="connsiteY43" fmla="*/ 131256 h 190500"/>
                <a:gd name="connsiteX44" fmla="*/ 136179 w 200025"/>
                <a:gd name="connsiteY44" fmla="*/ 108758 h 190500"/>
                <a:gd name="connsiteX45" fmla="*/ 132740 w 200025"/>
                <a:gd name="connsiteY45" fmla="*/ 116978 h 190500"/>
                <a:gd name="connsiteX46" fmla="*/ 137436 w 200025"/>
                <a:gd name="connsiteY46" fmla="*/ 106748 h 190500"/>
                <a:gd name="connsiteX47" fmla="*/ 161725 w 200025"/>
                <a:gd name="connsiteY47" fmla="*/ 83926 h 190500"/>
                <a:gd name="connsiteX48" fmla="*/ 157401 w 200025"/>
                <a:gd name="connsiteY48" fmla="*/ 83917 h 190500"/>
                <a:gd name="connsiteX49" fmla="*/ 179489 w 200025"/>
                <a:gd name="connsiteY49" fmla="*/ 57018 h 190500"/>
                <a:gd name="connsiteX50" fmla="*/ 179241 w 200025"/>
                <a:gd name="connsiteY50" fmla="*/ 57209 h 190500"/>
                <a:gd name="connsiteX51" fmla="*/ 182699 w 200025"/>
                <a:gd name="connsiteY51" fmla="*/ 39301 h 190500"/>
                <a:gd name="connsiteX52" fmla="*/ 185576 w 200025"/>
                <a:gd name="connsiteY52" fmla="*/ 48731 h 190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200025" h="190500">
                  <a:moveTo>
                    <a:pt x="185576" y="48731"/>
                  </a:moveTo>
                  <a:lnTo>
                    <a:pt x="187843" y="35272"/>
                  </a:lnTo>
                  <a:cubicBezTo>
                    <a:pt x="191186" y="34691"/>
                    <a:pt x="195901" y="21004"/>
                    <a:pt x="197368" y="27090"/>
                  </a:cubicBezTo>
                  <a:cubicBezTo>
                    <a:pt x="195834" y="17727"/>
                    <a:pt x="207683" y="5640"/>
                    <a:pt x="197406" y="7297"/>
                  </a:cubicBezTo>
                  <a:cubicBezTo>
                    <a:pt x="195777" y="11527"/>
                    <a:pt x="193948" y="15918"/>
                    <a:pt x="191967" y="20423"/>
                  </a:cubicBezTo>
                  <a:cubicBezTo>
                    <a:pt x="189595" y="24719"/>
                    <a:pt x="186976" y="29091"/>
                    <a:pt x="184299" y="33577"/>
                  </a:cubicBezTo>
                  <a:cubicBezTo>
                    <a:pt x="181594" y="38044"/>
                    <a:pt x="178813" y="42626"/>
                    <a:pt x="175993" y="47274"/>
                  </a:cubicBezTo>
                  <a:cubicBezTo>
                    <a:pt x="172860" y="51713"/>
                    <a:pt x="169421" y="56056"/>
                    <a:pt x="166126" y="60552"/>
                  </a:cubicBezTo>
                  <a:cubicBezTo>
                    <a:pt x="162820" y="65048"/>
                    <a:pt x="159496" y="69572"/>
                    <a:pt x="156162" y="74106"/>
                  </a:cubicBezTo>
                  <a:cubicBezTo>
                    <a:pt x="152467" y="78344"/>
                    <a:pt x="148838" y="82640"/>
                    <a:pt x="145313" y="87012"/>
                  </a:cubicBezTo>
                  <a:cubicBezTo>
                    <a:pt x="141713" y="91298"/>
                    <a:pt x="138551" y="95985"/>
                    <a:pt x="134941" y="100138"/>
                  </a:cubicBezTo>
                  <a:cubicBezTo>
                    <a:pt x="131293" y="104262"/>
                    <a:pt x="127806" y="108462"/>
                    <a:pt x="124511" y="112768"/>
                  </a:cubicBezTo>
                  <a:lnTo>
                    <a:pt x="127187" y="105634"/>
                  </a:lnTo>
                  <a:cubicBezTo>
                    <a:pt x="121253" y="115378"/>
                    <a:pt x="114824" y="119692"/>
                    <a:pt x="108375" y="122731"/>
                  </a:cubicBezTo>
                  <a:cubicBezTo>
                    <a:pt x="102098" y="126103"/>
                    <a:pt x="97003" y="129675"/>
                    <a:pt x="93745" y="140628"/>
                  </a:cubicBezTo>
                  <a:lnTo>
                    <a:pt x="91640" y="133456"/>
                  </a:lnTo>
                  <a:cubicBezTo>
                    <a:pt x="87182" y="135790"/>
                    <a:pt x="84553" y="140390"/>
                    <a:pt x="81315" y="144419"/>
                  </a:cubicBezTo>
                  <a:cubicBezTo>
                    <a:pt x="78143" y="148506"/>
                    <a:pt x="74428" y="152135"/>
                    <a:pt x="68066" y="151668"/>
                  </a:cubicBezTo>
                  <a:lnTo>
                    <a:pt x="70380" y="153630"/>
                  </a:lnTo>
                  <a:cubicBezTo>
                    <a:pt x="67980" y="155087"/>
                    <a:pt x="66399" y="154544"/>
                    <a:pt x="63960" y="155992"/>
                  </a:cubicBezTo>
                  <a:lnTo>
                    <a:pt x="65551" y="156526"/>
                  </a:lnTo>
                  <a:cubicBezTo>
                    <a:pt x="60674" y="162984"/>
                    <a:pt x="55969" y="164155"/>
                    <a:pt x="48606" y="165746"/>
                  </a:cubicBezTo>
                  <a:cubicBezTo>
                    <a:pt x="47177" y="163955"/>
                    <a:pt x="51273" y="163412"/>
                    <a:pt x="53045" y="161888"/>
                  </a:cubicBezTo>
                  <a:cubicBezTo>
                    <a:pt x="49025" y="161298"/>
                    <a:pt x="45949" y="168060"/>
                    <a:pt x="40748" y="170537"/>
                  </a:cubicBezTo>
                  <a:cubicBezTo>
                    <a:pt x="35909" y="170689"/>
                    <a:pt x="39491" y="167575"/>
                    <a:pt x="39624" y="166441"/>
                  </a:cubicBezTo>
                  <a:cubicBezTo>
                    <a:pt x="32728" y="171804"/>
                    <a:pt x="26394" y="172766"/>
                    <a:pt x="21136" y="174509"/>
                  </a:cubicBezTo>
                  <a:cubicBezTo>
                    <a:pt x="15859" y="176281"/>
                    <a:pt x="11573" y="178671"/>
                    <a:pt x="7487" y="185748"/>
                  </a:cubicBezTo>
                  <a:cubicBezTo>
                    <a:pt x="6953" y="187968"/>
                    <a:pt x="12840" y="187568"/>
                    <a:pt x="7144" y="190635"/>
                  </a:cubicBezTo>
                  <a:cubicBezTo>
                    <a:pt x="19040" y="189692"/>
                    <a:pt x="26632" y="182691"/>
                    <a:pt x="35166" y="176328"/>
                  </a:cubicBezTo>
                  <a:cubicBezTo>
                    <a:pt x="35195" y="176395"/>
                    <a:pt x="32499" y="177423"/>
                    <a:pt x="32499" y="177423"/>
                  </a:cubicBezTo>
                  <a:cubicBezTo>
                    <a:pt x="36014" y="164831"/>
                    <a:pt x="39100" y="176890"/>
                    <a:pt x="49263" y="167203"/>
                  </a:cubicBezTo>
                  <a:cubicBezTo>
                    <a:pt x="47920" y="172432"/>
                    <a:pt x="42643" y="174909"/>
                    <a:pt x="41453" y="177957"/>
                  </a:cubicBezTo>
                  <a:cubicBezTo>
                    <a:pt x="50054" y="178128"/>
                    <a:pt x="54540" y="174328"/>
                    <a:pt x="58388" y="171128"/>
                  </a:cubicBezTo>
                  <a:cubicBezTo>
                    <a:pt x="62265" y="167898"/>
                    <a:pt x="65646" y="165441"/>
                    <a:pt x="72419" y="166927"/>
                  </a:cubicBezTo>
                  <a:lnTo>
                    <a:pt x="71590" y="167794"/>
                  </a:lnTo>
                  <a:cubicBezTo>
                    <a:pt x="74057" y="167451"/>
                    <a:pt x="76695" y="163631"/>
                    <a:pt x="79229" y="161002"/>
                  </a:cubicBezTo>
                  <a:cubicBezTo>
                    <a:pt x="77572" y="160498"/>
                    <a:pt x="74257" y="161726"/>
                    <a:pt x="71790" y="162107"/>
                  </a:cubicBezTo>
                  <a:cubicBezTo>
                    <a:pt x="74352" y="159431"/>
                    <a:pt x="73619" y="154659"/>
                    <a:pt x="73628" y="152430"/>
                  </a:cubicBezTo>
                  <a:cubicBezTo>
                    <a:pt x="79296" y="154249"/>
                    <a:pt x="76905" y="147877"/>
                    <a:pt x="83363" y="146591"/>
                  </a:cubicBezTo>
                  <a:cubicBezTo>
                    <a:pt x="87506" y="148944"/>
                    <a:pt x="80972" y="152497"/>
                    <a:pt x="80115" y="155611"/>
                  </a:cubicBezTo>
                  <a:lnTo>
                    <a:pt x="85058" y="149306"/>
                  </a:lnTo>
                  <a:cubicBezTo>
                    <a:pt x="90745" y="145448"/>
                    <a:pt x="93459" y="149696"/>
                    <a:pt x="97469" y="149420"/>
                  </a:cubicBezTo>
                  <a:cubicBezTo>
                    <a:pt x="100413" y="143267"/>
                    <a:pt x="93450" y="149620"/>
                    <a:pt x="94726" y="143114"/>
                  </a:cubicBezTo>
                  <a:cubicBezTo>
                    <a:pt x="99117" y="143038"/>
                    <a:pt x="107566" y="137885"/>
                    <a:pt x="116072" y="131256"/>
                  </a:cubicBezTo>
                  <a:cubicBezTo>
                    <a:pt x="124530" y="124560"/>
                    <a:pt x="131893" y="115082"/>
                    <a:pt x="136179" y="108758"/>
                  </a:cubicBezTo>
                  <a:cubicBezTo>
                    <a:pt x="132769" y="112663"/>
                    <a:pt x="137874" y="113215"/>
                    <a:pt x="132740" y="116978"/>
                  </a:cubicBezTo>
                  <a:cubicBezTo>
                    <a:pt x="135084" y="116140"/>
                    <a:pt x="139637" y="109063"/>
                    <a:pt x="137436" y="106748"/>
                  </a:cubicBezTo>
                  <a:cubicBezTo>
                    <a:pt x="143161" y="97804"/>
                    <a:pt x="152762" y="89089"/>
                    <a:pt x="161725" y="83926"/>
                  </a:cubicBezTo>
                  <a:lnTo>
                    <a:pt x="157401" y="83917"/>
                  </a:lnTo>
                  <a:cubicBezTo>
                    <a:pt x="159058" y="74868"/>
                    <a:pt x="173107" y="70315"/>
                    <a:pt x="179489" y="57018"/>
                  </a:cubicBezTo>
                  <a:lnTo>
                    <a:pt x="179241" y="57209"/>
                  </a:lnTo>
                  <a:cubicBezTo>
                    <a:pt x="181623" y="53179"/>
                    <a:pt x="177098" y="45493"/>
                    <a:pt x="182699" y="39301"/>
                  </a:cubicBezTo>
                  <a:cubicBezTo>
                    <a:pt x="184737" y="43331"/>
                    <a:pt x="182118" y="47026"/>
                    <a:pt x="185576" y="4873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7" name="任意多边形: 形状 577"/>
            <p:cNvSpPr/>
            <p:nvPr>
              <p:custDataLst>
                <p:tags r:id="rId48"/>
              </p:custDataLst>
            </p:nvPr>
          </p:nvSpPr>
          <p:spPr>
            <a:xfrm>
              <a:off x="8853904" y="1142022"/>
              <a:ext cx="19050" cy="19050"/>
            </a:xfrm>
            <a:custGeom>
              <a:gdLst>
                <a:gd name="connsiteX0" fmla="*/ 10442 w 19050"/>
                <a:gd name="connsiteY0" fmla="*/ 13516 h 19050"/>
                <a:gd name="connsiteX1" fmla="*/ 12462 w 19050"/>
                <a:gd name="connsiteY1" fmla="*/ 19545 h 19050"/>
                <a:gd name="connsiteX2" fmla="*/ 10004 w 19050"/>
                <a:gd name="connsiteY2" fmla="*/ 7144 h 19050"/>
                <a:gd name="connsiteX3" fmla="*/ 7766 w 19050"/>
                <a:gd name="connsiteY3" fmla="*/ 15316 h 19050"/>
                <a:gd name="connsiteX4" fmla="*/ 10442 w 19050"/>
                <a:gd name="connsiteY4" fmla="*/ 13516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19050">
                  <a:moveTo>
                    <a:pt x="10442" y="13516"/>
                  </a:moveTo>
                  <a:lnTo>
                    <a:pt x="12462" y="19545"/>
                  </a:lnTo>
                  <a:cubicBezTo>
                    <a:pt x="15595" y="15326"/>
                    <a:pt x="13138" y="7296"/>
                    <a:pt x="10004" y="7144"/>
                  </a:cubicBezTo>
                  <a:cubicBezTo>
                    <a:pt x="9394" y="10563"/>
                    <a:pt x="5699" y="13697"/>
                    <a:pt x="7766" y="15316"/>
                  </a:cubicBezTo>
                  <a:cubicBezTo>
                    <a:pt x="8585" y="15088"/>
                    <a:pt x="10004" y="15821"/>
                    <a:pt x="10442" y="135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05" name="任意多边形: 形状 578"/>
            <p:cNvSpPr/>
            <p:nvPr>
              <p:custDataLst>
                <p:tags r:id="rId49"/>
              </p:custDataLst>
            </p:nvPr>
          </p:nvSpPr>
          <p:spPr>
            <a:xfrm>
              <a:off x="8859729" y="1010443"/>
              <a:ext cx="38100" cy="142875"/>
            </a:xfrm>
            <a:custGeom>
              <a:gdLst>
                <a:gd name="connsiteX0" fmla="*/ 30353 w 38100"/>
                <a:gd name="connsiteY0" fmla="*/ 55112 h 142875"/>
                <a:gd name="connsiteX1" fmla="*/ 26762 w 38100"/>
                <a:gd name="connsiteY1" fmla="*/ 52473 h 142875"/>
                <a:gd name="connsiteX2" fmla="*/ 14856 w 38100"/>
                <a:gd name="connsiteY2" fmla="*/ 102613 h 142875"/>
                <a:gd name="connsiteX3" fmla="*/ 15980 w 38100"/>
                <a:gd name="connsiteY3" fmla="*/ 120110 h 142875"/>
                <a:gd name="connsiteX4" fmla="*/ 10446 w 38100"/>
                <a:gd name="connsiteY4" fmla="*/ 122111 h 142875"/>
                <a:gd name="connsiteX5" fmla="*/ 10789 w 38100"/>
                <a:gd name="connsiteY5" fmla="*/ 136779 h 142875"/>
                <a:gd name="connsiteX6" fmla="*/ 11465 w 38100"/>
                <a:gd name="connsiteY6" fmla="*/ 128559 h 142875"/>
                <a:gd name="connsiteX7" fmla="*/ 13627 w 38100"/>
                <a:gd name="connsiteY7" fmla="*/ 130092 h 142875"/>
                <a:gd name="connsiteX8" fmla="*/ 15904 w 38100"/>
                <a:gd name="connsiteY8" fmla="*/ 121291 h 142875"/>
                <a:gd name="connsiteX9" fmla="*/ 17876 w 38100"/>
                <a:gd name="connsiteY9" fmla="*/ 125111 h 142875"/>
                <a:gd name="connsiteX10" fmla="*/ 19342 w 38100"/>
                <a:gd name="connsiteY10" fmla="*/ 100574 h 142875"/>
                <a:gd name="connsiteX11" fmla="*/ 25467 w 38100"/>
                <a:gd name="connsiteY11" fmla="*/ 102489 h 142875"/>
                <a:gd name="connsiteX12" fmla="*/ 33554 w 38100"/>
                <a:gd name="connsiteY12" fmla="*/ 79372 h 142875"/>
                <a:gd name="connsiteX13" fmla="*/ 31239 w 38100"/>
                <a:gd name="connsiteY13" fmla="*/ 80572 h 142875"/>
                <a:gd name="connsiteX14" fmla="*/ 25877 w 38100"/>
                <a:gd name="connsiteY14" fmla="*/ 82105 h 142875"/>
                <a:gd name="connsiteX15" fmla="*/ 34249 w 38100"/>
                <a:gd name="connsiteY15" fmla="*/ 75409 h 142875"/>
                <a:gd name="connsiteX16" fmla="*/ 37078 w 38100"/>
                <a:gd name="connsiteY16" fmla="*/ 29937 h 142875"/>
                <a:gd name="connsiteX17" fmla="*/ 30001 w 38100"/>
                <a:gd name="connsiteY17" fmla="*/ 19345 h 142875"/>
                <a:gd name="connsiteX18" fmla="*/ 35554 w 38100"/>
                <a:gd name="connsiteY18" fmla="*/ 23050 h 142875"/>
                <a:gd name="connsiteX19" fmla="*/ 37364 w 38100"/>
                <a:gd name="connsiteY19" fmla="*/ 13545 h 142875"/>
                <a:gd name="connsiteX20" fmla="*/ 27201 w 38100"/>
                <a:gd name="connsiteY20" fmla="*/ 7144 h 142875"/>
                <a:gd name="connsiteX21" fmla="*/ 28296 w 38100"/>
                <a:gd name="connsiteY21" fmla="*/ 30842 h 142875"/>
                <a:gd name="connsiteX22" fmla="*/ 30906 w 38100"/>
                <a:gd name="connsiteY22" fmla="*/ 42720 h 142875"/>
                <a:gd name="connsiteX23" fmla="*/ 30353 w 38100"/>
                <a:gd name="connsiteY23" fmla="*/ 55112 h 1428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00" h="142875">
                  <a:moveTo>
                    <a:pt x="30353" y="55112"/>
                  </a:moveTo>
                  <a:cubicBezTo>
                    <a:pt x="29610" y="53150"/>
                    <a:pt x="27886" y="53416"/>
                    <a:pt x="26762" y="52473"/>
                  </a:cubicBezTo>
                  <a:cubicBezTo>
                    <a:pt x="25343" y="72104"/>
                    <a:pt x="19923" y="96022"/>
                    <a:pt x="14856" y="102613"/>
                  </a:cubicBezTo>
                  <a:cubicBezTo>
                    <a:pt x="11618" y="108461"/>
                    <a:pt x="17371" y="111585"/>
                    <a:pt x="15980" y="120110"/>
                  </a:cubicBezTo>
                  <a:lnTo>
                    <a:pt x="10446" y="122111"/>
                  </a:lnTo>
                  <a:cubicBezTo>
                    <a:pt x="11589" y="127406"/>
                    <a:pt x="2226" y="138513"/>
                    <a:pt x="10789" y="136779"/>
                  </a:cubicBezTo>
                  <a:cubicBezTo>
                    <a:pt x="11561" y="136541"/>
                    <a:pt x="8932" y="131702"/>
                    <a:pt x="11465" y="128559"/>
                  </a:cubicBezTo>
                  <a:lnTo>
                    <a:pt x="13627" y="130092"/>
                  </a:lnTo>
                  <a:lnTo>
                    <a:pt x="15904" y="121291"/>
                  </a:lnTo>
                  <a:lnTo>
                    <a:pt x="17876" y="125111"/>
                  </a:lnTo>
                  <a:cubicBezTo>
                    <a:pt x="26239" y="114833"/>
                    <a:pt x="12313" y="113929"/>
                    <a:pt x="19342" y="100574"/>
                  </a:cubicBezTo>
                  <a:lnTo>
                    <a:pt x="25467" y="102489"/>
                  </a:lnTo>
                  <a:cubicBezTo>
                    <a:pt x="28353" y="92669"/>
                    <a:pt x="27496" y="87239"/>
                    <a:pt x="33554" y="79372"/>
                  </a:cubicBezTo>
                  <a:cubicBezTo>
                    <a:pt x="33554" y="79372"/>
                    <a:pt x="30430" y="78610"/>
                    <a:pt x="31239" y="80572"/>
                  </a:cubicBezTo>
                  <a:cubicBezTo>
                    <a:pt x="30487" y="82134"/>
                    <a:pt x="27439" y="83649"/>
                    <a:pt x="25877" y="82105"/>
                  </a:cubicBezTo>
                  <a:cubicBezTo>
                    <a:pt x="24791" y="66313"/>
                    <a:pt x="29001" y="85258"/>
                    <a:pt x="34249" y="75409"/>
                  </a:cubicBezTo>
                  <a:cubicBezTo>
                    <a:pt x="31868" y="61360"/>
                    <a:pt x="32449" y="36890"/>
                    <a:pt x="37078" y="29937"/>
                  </a:cubicBezTo>
                  <a:cubicBezTo>
                    <a:pt x="32916" y="35757"/>
                    <a:pt x="29277" y="26432"/>
                    <a:pt x="30001" y="19345"/>
                  </a:cubicBezTo>
                  <a:cubicBezTo>
                    <a:pt x="32420" y="16135"/>
                    <a:pt x="33697" y="21755"/>
                    <a:pt x="35554" y="23050"/>
                  </a:cubicBezTo>
                  <a:cubicBezTo>
                    <a:pt x="36392" y="19698"/>
                    <a:pt x="38154" y="16954"/>
                    <a:pt x="37364" y="13545"/>
                  </a:cubicBezTo>
                  <a:cubicBezTo>
                    <a:pt x="33601" y="17869"/>
                    <a:pt x="28982" y="14783"/>
                    <a:pt x="27201" y="7144"/>
                  </a:cubicBezTo>
                  <a:cubicBezTo>
                    <a:pt x="24772" y="15545"/>
                    <a:pt x="26334" y="23041"/>
                    <a:pt x="28296" y="30842"/>
                  </a:cubicBezTo>
                  <a:cubicBezTo>
                    <a:pt x="29191" y="34719"/>
                    <a:pt x="30563" y="38700"/>
                    <a:pt x="30906" y="42720"/>
                  </a:cubicBezTo>
                  <a:cubicBezTo>
                    <a:pt x="31220" y="46730"/>
                    <a:pt x="31192" y="50864"/>
                    <a:pt x="30353" y="551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06" name="任意多边形: 形状 579"/>
            <p:cNvSpPr/>
            <p:nvPr>
              <p:custDataLst>
                <p:tags r:id="rId50"/>
              </p:custDataLst>
            </p:nvPr>
          </p:nvSpPr>
          <p:spPr>
            <a:xfrm>
              <a:off x="8878344" y="1049029"/>
              <a:ext cx="9525" cy="19050"/>
            </a:xfrm>
            <a:custGeom>
              <a:gdLst>
                <a:gd name="connsiteX0" fmla="*/ 7147 w 9525"/>
                <a:gd name="connsiteY0" fmla="*/ 10782 h 19050"/>
                <a:gd name="connsiteX1" fmla="*/ 8138 w 9525"/>
                <a:gd name="connsiteY1" fmla="*/ 13887 h 19050"/>
                <a:gd name="connsiteX2" fmla="*/ 9033 w 9525"/>
                <a:gd name="connsiteY2" fmla="*/ 7144 h 19050"/>
                <a:gd name="connsiteX3" fmla="*/ 7147 w 9525"/>
                <a:gd name="connsiteY3" fmla="*/ 10782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19050">
                  <a:moveTo>
                    <a:pt x="7147" y="10782"/>
                  </a:moveTo>
                  <a:cubicBezTo>
                    <a:pt x="7100" y="12525"/>
                    <a:pt x="7547" y="13383"/>
                    <a:pt x="8138" y="13887"/>
                  </a:cubicBezTo>
                  <a:cubicBezTo>
                    <a:pt x="8443" y="11592"/>
                    <a:pt x="8747" y="9287"/>
                    <a:pt x="9033" y="7144"/>
                  </a:cubicBezTo>
                  <a:lnTo>
                    <a:pt x="7147" y="1078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</p:grpSp>
      <p:sp>
        <p:nvSpPr>
          <p:cNvPr id="107" name="Freeform 2298"/>
          <p:cNvSpPr>
            <a:spLocks noEditPoints="1"/>
          </p:cNvSpPr>
          <p:nvPr>
            <p:custDataLst>
              <p:tags r:id="rId51"/>
            </p:custDataLst>
          </p:nvPr>
        </p:nvSpPr>
        <p:spPr bwMode="auto">
          <a:xfrm flipV="1">
            <a:off x="2486025" y="440055"/>
            <a:ext cx="9745980" cy="76200"/>
          </a:xfrm>
          <a:custGeom>
            <a:gdLst>
              <a:gd name="T0" fmla="*/ 342 w 1109"/>
              <a:gd name="T1" fmla="*/ 53 h 61"/>
              <a:gd name="T2" fmla="*/ 519 w 1109"/>
              <a:gd name="T3" fmla="*/ 47 h 61"/>
              <a:gd name="T4" fmla="*/ 634 w 1109"/>
              <a:gd name="T5" fmla="*/ 42 h 61"/>
              <a:gd name="T6" fmla="*/ 722 w 1109"/>
              <a:gd name="T7" fmla="*/ 41 h 61"/>
              <a:gd name="T8" fmla="*/ 708 w 1109"/>
              <a:gd name="T9" fmla="*/ 42 h 61"/>
              <a:gd name="T10" fmla="*/ 671 w 1109"/>
              <a:gd name="T11" fmla="*/ 44 h 61"/>
              <a:gd name="T12" fmla="*/ 843 w 1109"/>
              <a:gd name="T13" fmla="*/ 43 h 61"/>
              <a:gd name="T14" fmla="*/ 900 w 1109"/>
              <a:gd name="T15" fmla="*/ 44 h 61"/>
              <a:gd name="T16" fmla="*/ 1035 w 1109"/>
              <a:gd name="T17" fmla="*/ 36 h 61"/>
              <a:gd name="T18" fmla="*/ 1099 w 1109"/>
              <a:gd name="T19" fmla="*/ 30 h 61"/>
              <a:gd name="T20" fmla="*/ 1109 w 1109"/>
              <a:gd name="T21" fmla="*/ 10 h 61"/>
              <a:gd name="T22" fmla="*/ 1103 w 1109"/>
              <a:gd name="T23" fmla="*/ 7 h 61"/>
              <a:gd name="T24" fmla="*/ 1036 w 1109"/>
              <a:gd name="T25" fmla="*/ 5 h 61"/>
              <a:gd name="T26" fmla="*/ 945 w 1109"/>
              <a:gd name="T27" fmla="*/ 2 h 61"/>
              <a:gd name="T28" fmla="*/ 834 w 1109"/>
              <a:gd name="T29" fmla="*/ 10 h 61"/>
              <a:gd name="T30" fmla="*/ 723 w 1109"/>
              <a:gd name="T31" fmla="*/ 15 h 61"/>
              <a:gd name="T32" fmla="*/ 584 w 1109"/>
              <a:gd name="T33" fmla="*/ 16 h 61"/>
              <a:gd name="T34" fmla="*/ 510 w 1109"/>
              <a:gd name="T35" fmla="*/ 23 h 61"/>
              <a:gd name="T36" fmla="*/ 350 w 1109"/>
              <a:gd name="T37" fmla="*/ 30 h 61"/>
              <a:gd name="T38" fmla="*/ 323 w 1109"/>
              <a:gd name="T39" fmla="*/ 30 h 61"/>
              <a:gd name="T40" fmla="*/ 274 w 1109"/>
              <a:gd name="T41" fmla="*/ 30 h 61"/>
              <a:gd name="T42" fmla="*/ 265 w 1109"/>
              <a:gd name="T43" fmla="*/ 29 h 61"/>
              <a:gd name="T44" fmla="*/ 252 w 1109"/>
              <a:gd name="T45" fmla="*/ 31 h 61"/>
              <a:gd name="T46" fmla="*/ 252 w 1109"/>
              <a:gd name="T47" fmla="*/ 28 h 61"/>
              <a:gd name="T48" fmla="*/ 229 w 1109"/>
              <a:gd name="T49" fmla="*/ 30 h 61"/>
              <a:gd name="T50" fmla="*/ 218 w 1109"/>
              <a:gd name="T51" fmla="*/ 29 h 61"/>
              <a:gd name="T52" fmla="*/ 140 w 1109"/>
              <a:gd name="T53" fmla="*/ 29 h 61"/>
              <a:gd name="T54" fmla="*/ 131 w 1109"/>
              <a:gd name="T55" fmla="*/ 34 h 61"/>
              <a:gd name="T56" fmla="*/ 112 w 1109"/>
              <a:gd name="T57" fmla="*/ 38 h 61"/>
              <a:gd name="T58" fmla="*/ 36 w 1109"/>
              <a:gd name="T59" fmla="*/ 40 h 61"/>
              <a:gd name="T60" fmla="*/ 75 w 1109"/>
              <a:gd name="T61" fmla="*/ 45 h 61"/>
              <a:gd name="T62" fmla="*/ 90 w 1109"/>
              <a:gd name="T63" fmla="*/ 48 h 61"/>
              <a:gd name="T64" fmla="*/ 94 w 1109"/>
              <a:gd name="T65" fmla="*/ 48 h 61"/>
              <a:gd name="T66" fmla="*/ 83 w 1109"/>
              <a:gd name="T67" fmla="*/ 50 h 61"/>
              <a:gd name="T68" fmla="*/ 85 w 1109"/>
              <a:gd name="T69" fmla="*/ 52 h 61"/>
              <a:gd name="T70" fmla="*/ 91 w 1109"/>
              <a:gd name="T71" fmla="*/ 54 h 61"/>
              <a:gd name="T72" fmla="*/ 87 w 1109"/>
              <a:gd name="T73" fmla="*/ 54 h 61"/>
              <a:gd name="T74" fmla="*/ 85 w 1109"/>
              <a:gd name="T75" fmla="*/ 56 h 61"/>
              <a:gd name="T76" fmla="*/ 245 w 1109"/>
              <a:gd name="T77" fmla="*/ 57 h 61"/>
              <a:gd name="T78" fmla="*/ 265 w 1109"/>
              <a:gd name="T79" fmla="*/ 57 h 61"/>
              <a:gd name="T80" fmla="*/ 273 w 1109"/>
              <a:gd name="T81" fmla="*/ 35 h 61"/>
              <a:gd name="T82" fmla="*/ 291 w 1109"/>
              <a:gd name="T83" fmla="*/ 34 h 61"/>
              <a:gd name="T84" fmla="*/ 298 w 1109"/>
              <a:gd name="T85" fmla="*/ 34 h 61"/>
              <a:gd name="T86" fmla="*/ 316 w 1109"/>
              <a:gd name="T87" fmla="*/ 34 h 61"/>
              <a:gd name="T88" fmla="*/ 318 w 1109"/>
              <a:gd name="T89" fmla="*/ 36 h 61"/>
              <a:gd name="T90" fmla="*/ 268 w 1109"/>
              <a:gd name="T91" fmla="*/ 34 h 61"/>
              <a:gd name="T92" fmla="*/ 268 w 1109"/>
              <a:gd name="T93" fmla="*/ 34 h 61"/>
              <a:gd name="T94" fmla="*/ 273 w 1109"/>
              <a:gd name="T95" fmla="*/ 31 h 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1109" h="61">
                <a:moveTo>
                  <a:pt x="269" y="57"/>
                </a:moveTo>
                <a:cubicBezTo>
                  <a:pt x="282" y="51"/>
                  <a:pt x="332" y="57"/>
                  <a:pt x="342" y="53"/>
                </a:cubicBezTo>
                <a:cubicBezTo>
                  <a:pt x="395" y="51"/>
                  <a:pt x="464" y="49"/>
                  <a:pt x="516" y="49"/>
                </a:cubicBezTo>
                <a:cubicBezTo>
                  <a:pt x="517" y="49"/>
                  <a:pt x="517" y="47"/>
                  <a:pt x="519" y="47"/>
                </a:cubicBezTo>
                <a:cubicBezTo>
                  <a:pt x="547" y="46"/>
                  <a:pt x="577" y="49"/>
                  <a:pt x="605" y="46"/>
                </a:cubicBezTo>
                <a:cubicBezTo>
                  <a:pt x="615" y="45"/>
                  <a:pt x="625" y="42"/>
                  <a:pt x="634" y="42"/>
                </a:cubicBezTo>
                <a:cubicBezTo>
                  <a:pt x="670" y="43"/>
                  <a:pt x="701" y="37"/>
                  <a:pt x="733" y="41"/>
                </a:cubicBezTo>
                <a:cubicBezTo>
                  <a:pt x="730" y="41"/>
                  <a:pt x="726" y="42"/>
                  <a:pt x="722" y="41"/>
                </a:cubicBezTo>
                <a:cubicBezTo>
                  <a:pt x="723" y="44"/>
                  <a:pt x="732" y="40"/>
                  <a:pt x="734" y="43"/>
                </a:cubicBezTo>
                <a:cubicBezTo>
                  <a:pt x="728" y="42"/>
                  <a:pt x="712" y="47"/>
                  <a:pt x="708" y="42"/>
                </a:cubicBezTo>
                <a:cubicBezTo>
                  <a:pt x="707" y="43"/>
                  <a:pt x="708" y="43"/>
                  <a:pt x="708" y="44"/>
                </a:cubicBezTo>
                <a:cubicBezTo>
                  <a:pt x="697" y="44"/>
                  <a:pt x="686" y="45"/>
                  <a:pt x="671" y="44"/>
                </a:cubicBezTo>
                <a:cubicBezTo>
                  <a:pt x="727" y="48"/>
                  <a:pt x="785" y="43"/>
                  <a:pt x="843" y="41"/>
                </a:cubicBezTo>
                <a:cubicBezTo>
                  <a:pt x="843" y="42"/>
                  <a:pt x="843" y="42"/>
                  <a:pt x="843" y="43"/>
                </a:cubicBezTo>
                <a:cubicBezTo>
                  <a:pt x="861" y="41"/>
                  <a:pt x="883" y="45"/>
                  <a:pt x="899" y="43"/>
                </a:cubicBezTo>
                <a:cubicBezTo>
                  <a:pt x="901" y="43"/>
                  <a:pt x="898" y="44"/>
                  <a:pt x="900" y="44"/>
                </a:cubicBezTo>
                <a:cubicBezTo>
                  <a:pt x="926" y="43"/>
                  <a:pt x="954" y="37"/>
                  <a:pt x="982" y="37"/>
                </a:cubicBezTo>
                <a:cubicBezTo>
                  <a:pt x="999" y="37"/>
                  <a:pt x="1018" y="38"/>
                  <a:pt x="1035" y="36"/>
                </a:cubicBezTo>
                <a:cubicBezTo>
                  <a:pt x="1047" y="35"/>
                  <a:pt x="1057" y="32"/>
                  <a:pt x="1067" y="33"/>
                </a:cubicBezTo>
                <a:cubicBezTo>
                  <a:pt x="1080" y="34"/>
                  <a:pt x="1090" y="38"/>
                  <a:pt x="1099" y="30"/>
                </a:cubicBezTo>
                <a:cubicBezTo>
                  <a:pt x="1104" y="23"/>
                  <a:pt x="1101" y="16"/>
                  <a:pt x="1101" y="10"/>
                </a:cubicBezTo>
                <a:cubicBezTo>
                  <a:pt x="1103" y="9"/>
                  <a:pt x="1106" y="12"/>
                  <a:pt x="1109" y="10"/>
                </a:cubicBezTo>
                <a:cubicBezTo>
                  <a:pt x="1105" y="8"/>
                  <a:pt x="1101" y="11"/>
                  <a:pt x="1099" y="7"/>
                </a:cubicBezTo>
                <a:cubicBezTo>
                  <a:pt x="1100" y="7"/>
                  <a:pt x="1105" y="8"/>
                  <a:pt x="1103" y="7"/>
                </a:cubicBezTo>
                <a:cubicBezTo>
                  <a:pt x="1093" y="7"/>
                  <a:pt x="1086" y="4"/>
                  <a:pt x="1078" y="2"/>
                </a:cubicBezTo>
                <a:cubicBezTo>
                  <a:pt x="1063" y="0"/>
                  <a:pt x="1050" y="5"/>
                  <a:pt x="1036" y="5"/>
                </a:cubicBezTo>
                <a:cubicBezTo>
                  <a:pt x="1032" y="5"/>
                  <a:pt x="1027" y="4"/>
                  <a:pt x="1022" y="4"/>
                </a:cubicBezTo>
                <a:cubicBezTo>
                  <a:pt x="995" y="5"/>
                  <a:pt x="972" y="6"/>
                  <a:pt x="945" y="2"/>
                </a:cubicBezTo>
                <a:cubicBezTo>
                  <a:pt x="936" y="1"/>
                  <a:pt x="925" y="1"/>
                  <a:pt x="915" y="2"/>
                </a:cubicBezTo>
                <a:cubicBezTo>
                  <a:pt x="890" y="5"/>
                  <a:pt x="859" y="7"/>
                  <a:pt x="834" y="10"/>
                </a:cubicBezTo>
                <a:cubicBezTo>
                  <a:pt x="825" y="11"/>
                  <a:pt x="816" y="10"/>
                  <a:pt x="808" y="10"/>
                </a:cubicBezTo>
                <a:cubicBezTo>
                  <a:pt x="779" y="12"/>
                  <a:pt x="749" y="13"/>
                  <a:pt x="723" y="15"/>
                </a:cubicBezTo>
                <a:cubicBezTo>
                  <a:pt x="691" y="18"/>
                  <a:pt x="658" y="18"/>
                  <a:pt x="626" y="19"/>
                </a:cubicBezTo>
                <a:cubicBezTo>
                  <a:pt x="612" y="19"/>
                  <a:pt x="598" y="16"/>
                  <a:pt x="584" y="16"/>
                </a:cubicBezTo>
                <a:cubicBezTo>
                  <a:pt x="576" y="16"/>
                  <a:pt x="569" y="18"/>
                  <a:pt x="561" y="19"/>
                </a:cubicBezTo>
                <a:cubicBezTo>
                  <a:pt x="540" y="19"/>
                  <a:pt x="527" y="23"/>
                  <a:pt x="510" y="23"/>
                </a:cubicBezTo>
                <a:cubicBezTo>
                  <a:pt x="509" y="23"/>
                  <a:pt x="509" y="25"/>
                  <a:pt x="508" y="25"/>
                </a:cubicBezTo>
                <a:cubicBezTo>
                  <a:pt x="454" y="24"/>
                  <a:pt x="400" y="34"/>
                  <a:pt x="350" y="30"/>
                </a:cubicBezTo>
                <a:cubicBezTo>
                  <a:pt x="342" y="34"/>
                  <a:pt x="333" y="30"/>
                  <a:pt x="326" y="33"/>
                </a:cubicBezTo>
                <a:cubicBezTo>
                  <a:pt x="326" y="31"/>
                  <a:pt x="321" y="32"/>
                  <a:pt x="323" y="30"/>
                </a:cubicBezTo>
                <a:cubicBezTo>
                  <a:pt x="308" y="35"/>
                  <a:pt x="291" y="25"/>
                  <a:pt x="273" y="30"/>
                </a:cubicBezTo>
                <a:cubicBezTo>
                  <a:pt x="274" y="30"/>
                  <a:pt x="275" y="30"/>
                  <a:pt x="274" y="30"/>
                </a:cubicBezTo>
                <a:cubicBezTo>
                  <a:pt x="270" y="27"/>
                  <a:pt x="266" y="33"/>
                  <a:pt x="259" y="31"/>
                </a:cubicBezTo>
                <a:cubicBezTo>
                  <a:pt x="261" y="29"/>
                  <a:pt x="265" y="32"/>
                  <a:pt x="265" y="29"/>
                </a:cubicBezTo>
                <a:cubicBezTo>
                  <a:pt x="261" y="30"/>
                  <a:pt x="256" y="30"/>
                  <a:pt x="253" y="28"/>
                </a:cubicBezTo>
                <a:cubicBezTo>
                  <a:pt x="254" y="30"/>
                  <a:pt x="254" y="31"/>
                  <a:pt x="252" y="31"/>
                </a:cubicBezTo>
                <a:cubicBezTo>
                  <a:pt x="252" y="30"/>
                  <a:pt x="249" y="32"/>
                  <a:pt x="249" y="30"/>
                </a:cubicBezTo>
                <a:cubicBezTo>
                  <a:pt x="250" y="30"/>
                  <a:pt x="254" y="29"/>
                  <a:pt x="252" y="28"/>
                </a:cubicBezTo>
                <a:cubicBezTo>
                  <a:pt x="244" y="30"/>
                  <a:pt x="234" y="31"/>
                  <a:pt x="222" y="31"/>
                </a:cubicBezTo>
                <a:cubicBezTo>
                  <a:pt x="225" y="30"/>
                  <a:pt x="228" y="32"/>
                  <a:pt x="229" y="30"/>
                </a:cubicBezTo>
                <a:cubicBezTo>
                  <a:pt x="222" y="30"/>
                  <a:pt x="221" y="30"/>
                  <a:pt x="217" y="31"/>
                </a:cubicBezTo>
                <a:cubicBezTo>
                  <a:pt x="217" y="30"/>
                  <a:pt x="218" y="30"/>
                  <a:pt x="218" y="29"/>
                </a:cubicBezTo>
                <a:cubicBezTo>
                  <a:pt x="192" y="29"/>
                  <a:pt x="164" y="22"/>
                  <a:pt x="142" y="30"/>
                </a:cubicBezTo>
                <a:cubicBezTo>
                  <a:pt x="141" y="30"/>
                  <a:pt x="141" y="30"/>
                  <a:pt x="140" y="29"/>
                </a:cubicBezTo>
                <a:cubicBezTo>
                  <a:pt x="134" y="30"/>
                  <a:pt x="132" y="33"/>
                  <a:pt x="127" y="33"/>
                </a:cubicBezTo>
                <a:cubicBezTo>
                  <a:pt x="127" y="35"/>
                  <a:pt x="130" y="32"/>
                  <a:pt x="131" y="34"/>
                </a:cubicBezTo>
                <a:cubicBezTo>
                  <a:pt x="124" y="38"/>
                  <a:pt x="114" y="34"/>
                  <a:pt x="108" y="36"/>
                </a:cubicBezTo>
                <a:cubicBezTo>
                  <a:pt x="110" y="37"/>
                  <a:pt x="112" y="36"/>
                  <a:pt x="112" y="38"/>
                </a:cubicBezTo>
                <a:cubicBezTo>
                  <a:pt x="79" y="40"/>
                  <a:pt x="45" y="37"/>
                  <a:pt x="13" y="38"/>
                </a:cubicBezTo>
                <a:cubicBezTo>
                  <a:pt x="16" y="40"/>
                  <a:pt x="32" y="36"/>
                  <a:pt x="36" y="40"/>
                </a:cubicBezTo>
                <a:cubicBezTo>
                  <a:pt x="27" y="43"/>
                  <a:pt x="11" y="39"/>
                  <a:pt x="0" y="41"/>
                </a:cubicBezTo>
                <a:cubicBezTo>
                  <a:pt x="32" y="44"/>
                  <a:pt x="55" y="47"/>
                  <a:pt x="75" y="45"/>
                </a:cubicBezTo>
                <a:cubicBezTo>
                  <a:pt x="74" y="46"/>
                  <a:pt x="72" y="45"/>
                  <a:pt x="72" y="46"/>
                </a:cubicBezTo>
                <a:cubicBezTo>
                  <a:pt x="80" y="46"/>
                  <a:pt x="85" y="44"/>
                  <a:pt x="90" y="48"/>
                </a:cubicBezTo>
                <a:cubicBezTo>
                  <a:pt x="90" y="46"/>
                  <a:pt x="91" y="45"/>
                  <a:pt x="92" y="45"/>
                </a:cubicBezTo>
                <a:cubicBezTo>
                  <a:pt x="90" y="48"/>
                  <a:pt x="93" y="46"/>
                  <a:pt x="94" y="48"/>
                </a:cubicBezTo>
                <a:cubicBezTo>
                  <a:pt x="90" y="48"/>
                  <a:pt x="87" y="49"/>
                  <a:pt x="85" y="49"/>
                </a:cubicBezTo>
                <a:cubicBezTo>
                  <a:pt x="88" y="49"/>
                  <a:pt x="83" y="50"/>
                  <a:pt x="83" y="50"/>
                </a:cubicBezTo>
                <a:cubicBezTo>
                  <a:pt x="87" y="51"/>
                  <a:pt x="89" y="48"/>
                  <a:pt x="91" y="50"/>
                </a:cubicBezTo>
                <a:cubicBezTo>
                  <a:pt x="89" y="51"/>
                  <a:pt x="87" y="50"/>
                  <a:pt x="85" y="52"/>
                </a:cubicBezTo>
                <a:cubicBezTo>
                  <a:pt x="91" y="52"/>
                  <a:pt x="94" y="51"/>
                  <a:pt x="97" y="53"/>
                </a:cubicBezTo>
                <a:cubicBezTo>
                  <a:pt x="95" y="54"/>
                  <a:pt x="94" y="52"/>
                  <a:pt x="91" y="54"/>
                </a:cubicBezTo>
                <a:cubicBezTo>
                  <a:pt x="92" y="53"/>
                  <a:pt x="91" y="54"/>
                  <a:pt x="91" y="53"/>
                </a:cubicBezTo>
                <a:cubicBezTo>
                  <a:pt x="89" y="55"/>
                  <a:pt x="89" y="53"/>
                  <a:pt x="87" y="54"/>
                </a:cubicBezTo>
                <a:cubicBezTo>
                  <a:pt x="88" y="54"/>
                  <a:pt x="88" y="55"/>
                  <a:pt x="87" y="55"/>
                </a:cubicBezTo>
                <a:cubicBezTo>
                  <a:pt x="82" y="54"/>
                  <a:pt x="74" y="55"/>
                  <a:pt x="85" y="56"/>
                </a:cubicBezTo>
                <a:cubicBezTo>
                  <a:pt x="113" y="58"/>
                  <a:pt x="140" y="59"/>
                  <a:pt x="160" y="58"/>
                </a:cubicBezTo>
                <a:cubicBezTo>
                  <a:pt x="188" y="57"/>
                  <a:pt x="222" y="61"/>
                  <a:pt x="245" y="57"/>
                </a:cubicBezTo>
                <a:cubicBezTo>
                  <a:pt x="248" y="58"/>
                  <a:pt x="251" y="57"/>
                  <a:pt x="254" y="57"/>
                </a:cubicBezTo>
                <a:cubicBezTo>
                  <a:pt x="255" y="55"/>
                  <a:pt x="264" y="57"/>
                  <a:pt x="265" y="57"/>
                </a:cubicBezTo>
                <a:cubicBezTo>
                  <a:pt x="267" y="54"/>
                  <a:pt x="268" y="56"/>
                  <a:pt x="269" y="57"/>
                </a:cubicBezTo>
                <a:moveTo>
                  <a:pt x="273" y="35"/>
                </a:moveTo>
                <a:cubicBezTo>
                  <a:pt x="276" y="34"/>
                  <a:pt x="279" y="35"/>
                  <a:pt x="282" y="33"/>
                </a:cubicBezTo>
                <a:cubicBezTo>
                  <a:pt x="285" y="35"/>
                  <a:pt x="288" y="35"/>
                  <a:pt x="291" y="34"/>
                </a:cubicBezTo>
                <a:cubicBezTo>
                  <a:pt x="292" y="34"/>
                  <a:pt x="291" y="35"/>
                  <a:pt x="291" y="35"/>
                </a:cubicBezTo>
                <a:cubicBezTo>
                  <a:pt x="294" y="34"/>
                  <a:pt x="295" y="35"/>
                  <a:pt x="298" y="34"/>
                </a:cubicBezTo>
                <a:cubicBezTo>
                  <a:pt x="298" y="35"/>
                  <a:pt x="297" y="35"/>
                  <a:pt x="297" y="36"/>
                </a:cubicBezTo>
                <a:cubicBezTo>
                  <a:pt x="303" y="33"/>
                  <a:pt x="311" y="38"/>
                  <a:pt x="316" y="34"/>
                </a:cubicBezTo>
                <a:cubicBezTo>
                  <a:pt x="317" y="34"/>
                  <a:pt x="316" y="35"/>
                  <a:pt x="316" y="35"/>
                </a:cubicBezTo>
                <a:cubicBezTo>
                  <a:pt x="316" y="36"/>
                  <a:pt x="317" y="36"/>
                  <a:pt x="318" y="36"/>
                </a:cubicBezTo>
                <a:cubicBezTo>
                  <a:pt x="301" y="37"/>
                  <a:pt x="282" y="37"/>
                  <a:pt x="273" y="35"/>
                </a:cubicBezTo>
                <a:moveTo>
                  <a:pt x="268" y="34"/>
                </a:moveTo>
                <a:cubicBezTo>
                  <a:pt x="266" y="33"/>
                  <a:pt x="270" y="33"/>
                  <a:pt x="271" y="33"/>
                </a:cubicBezTo>
                <a:cubicBezTo>
                  <a:pt x="271" y="36"/>
                  <a:pt x="268" y="33"/>
                  <a:pt x="268" y="34"/>
                </a:cubicBezTo>
                <a:moveTo>
                  <a:pt x="268" y="33"/>
                </a:moveTo>
                <a:cubicBezTo>
                  <a:pt x="268" y="30"/>
                  <a:pt x="272" y="31"/>
                  <a:pt x="273" y="31"/>
                </a:cubicBezTo>
                <a:cubicBezTo>
                  <a:pt x="272" y="33"/>
                  <a:pt x="270" y="33"/>
                  <a:pt x="268" y="33"/>
                </a:cubicBezTo>
              </a:path>
            </a:pathLst>
          </a:custGeom>
          <a:solidFill>
            <a:srgbClr val="DBC7B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优设标题黑" panose="00000500000000000000" charset="-122"/>
              <a:ea typeface="优设标题黑" panose="00000500000000000000" charset="-122"/>
            </a:endParaRPr>
          </a:p>
        </p:txBody>
      </p:sp>
      <p:sp>
        <p:nvSpPr>
          <p:cNvPr id="108" name="文本框 107"/>
          <p:cNvSpPr txBox="1"/>
          <p:nvPr>
            <p:custDataLst>
              <p:tags r:id="rId52"/>
            </p:custDataLst>
          </p:nvPr>
        </p:nvSpPr>
        <p:spPr>
          <a:xfrm>
            <a:off x="6187440" y="48260"/>
            <a:ext cx="593598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>
                <a:solidFill>
                  <a:srgbClr val="BA9367"/>
                </a:solidFill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第</a:t>
            </a:r>
            <a:r>
              <a:rPr lang="en-US" altLang="zh-CN" sz="2000">
                <a:solidFill>
                  <a:srgbClr val="BA9367"/>
                </a:solidFill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5</a:t>
            </a:r>
            <a:r>
              <a:rPr lang="zh-CN" altLang="en-US" sz="2000">
                <a:solidFill>
                  <a:srgbClr val="BA9367"/>
                </a:solidFill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课  三国两晋南北朝的政权更迭与民族交融</a:t>
            </a:r>
            <a:endParaRPr lang="zh-CN" altLang="en-US" sz="2000">
              <a:solidFill>
                <a:srgbClr val="BA9367"/>
              </a:solidFill>
              <a:latin typeface="优设标题黑" panose="00000500000000000000" charset="-122"/>
              <a:ea typeface="优设标题黑" panose="00000500000000000000" charset="-122"/>
              <a:cs typeface="优设标题黑" panose="00000500000000000000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5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67" r="10172"/>
          <a:stretch>
            <a:fillRect/>
          </a:stretch>
        </p:blipFill>
        <p:spPr>
          <a:xfrm>
            <a:off x="0" y="1022680"/>
            <a:ext cx="6444095" cy="4482987"/>
          </a:xfrm>
          <a:prstGeom prst="rect">
            <a:avLst/>
          </a:prstGeom>
        </p:spPr>
      </p:pic>
      <p:sp>
        <p:nvSpPr>
          <p:cNvPr id="5" name="任意多边形: 形状 4"/>
          <p:cNvSpPr/>
          <p:nvPr/>
        </p:nvSpPr>
        <p:spPr>
          <a:xfrm>
            <a:off x="4911865" y="4620552"/>
            <a:ext cx="1294726" cy="825388"/>
          </a:xfrm>
          <a:custGeom>
            <a:gdLst>
              <a:gd name="connsiteX0" fmla="*/ 0 w 1294726"/>
              <a:gd name="connsiteY0" fmla="*/ 825388 h 825388"/>
              <a:gd name="connsiteX1" fmla="*/ 56645 w 1294726"/>
              <a:gd name="connsiteY1" fmla="*/ 809204 h 825388"/>
              <a:gd name="connsiteX2" fmla="*/ 64737 w 1294726"/>
              <a:gd name="connsiteY2" fmla="*/ 736375 h 825388"/>
              <a:gd name="connsiteX3" fmla="*/ 105197 w 1294726"/>
              <a:gd name="connsiteY3" fmla="*/ 687823 h 825388"/>
              <a:gd name="connsiteX4" fmla="*/ 121381 w 1294726"/>
              <a:gd name="connsiteY4" fmla="*/ 655455 h 825388"/>
              <a:gd name="connsiteX5" fmla="*/ 186117 w 1294726"/>
              <a:gd name="connsiteY5" fmla="*/ 598811 h 825388"/>
              <a:gd name="connsiteX6" fmla="*/ 226577 w 1294726"/>
              <a:gd name="connsiteY6" fmla="*/ 566443 h 825388"/>
              <a:gd name="connsiteX7" fmla="*/ 250854 w 1294726"/>
              <a:gd name="connsiteY7" fmla="*/ 550259 h 825388"/>
              <a:gd name="connsiteX8" fmla="*/ 275130 w 1294726"/>
              <a:gd name="connsiteY8" fmla="*/ 525983 h 825388"/>
              <a:gd name="connsiteX9" fmla="*/ 323682 w 1294726"/>
              <a:gd name="connsiteY9" fmla="*/ 436970 h 825388"/>
              <a:gd name="connsiteX10" fmla="*/ 364142 w 1294726"/>
              <a:gd name="connsiteY10" fmla="*/ 404602 h 825388"/>
              <a:gd name="connsiteX11" fmla="*/ 396510 w 1294726"/>
              <a:gd name="connsiteY11" fmla="*/ 364142 h 825388"/>
              <a:gd name="connsiteX12" fmla="*/ 420786 w 1294726"/>
              <a:gd name="connsiteY12" fmla="*/ 356050 h 825388"/>
              <a:gd name="connsiteX13" fmla="*/ 469339 w 1294726"/>
              <a:gd name="connsiteY13" fmla="*/ 323682 h 825388"/>
              <a:gd name="connsiteX14" fmla="*/ 517891 w 1294726"/>
              <a:gd name="connsiteY14" fmla="*/ 291313 h 825388"/>
              <a:gd name="connsiteX15" fmla="*/ 623087 w 1294726"/>
              <a:gd name="connsiteY15" fmla="*/ 234669 h 825388"/>
              <a:gd name="connsiteX16" fmla="*/ 647363 w 1294726"/>
              <a:gd name="connsiteY16" fmla="*/ 226577 h 825388"/>
              <a:gd name="connsiteX17" fmla="*/ 744468 w 1294726"/>
              <a:gd name="connsiteY17" fmla="*/ 218485 h 825388"/>
              <a:gd name="connsiteX18" fmla="*/ 825388 w 1294726"/>
              <a:gd name="connsiteY18" fmla="*/ 194209 h 825388"/>
              <a:gd name="connsiteX19" fmla="*/ 873940 w 1294726"/>
              <a:gd name="connsiteY19" fmla="*/ 186117 h 825388"/>
              <a:gd name="connsiteX20" fmla="*/ 946769 w 1294726"/>
              <a:gd name="connsiteY20" fmla="*/ 113289 h 825388"/>
              <a:gd name="connsiteX21" fmla="*/ 962953 w 1294726"/>
              <a:gd name="connsiteY21" fmla="*/ 80921 h 825388"/>
              <a:gd name="connsiteX22" fmla="*/ 987229 w 1294726"/>
              <a:gd name="connsiteY22" fmla="*/ 16184 h 825388"/>
              <a:gd name="connsiteX23" fmla="*/ 1011505 w 1294726"/>
              <a:gd name="connsiteY23" fmla="*/ 0 h 825388"/>
              <a:gd name="connsiteX24" fmla="*/ 1051965 w 1294726"/>
              <a:gd name="connsiteY24" fmla="*/ 8092 h 825388"/>
              <a:gd name="connsiteX25" fmla="*/ 1084333 w 1294726"/>
              <a:gd name="connsiteY25" fmla="*/ 32368 h 825388"/>
              <a:gd name="connsiteX26" fmla="*/ 1116701 w 1294726"/>
              <a:gd name="connsiteY26" fmla="*/ 48552 h 825388"/>
              <a:gd name="connsiteX27" fmla="*/ 1197622 w 1294726"/>
              <a:gd name="connsiteY27" fmla="*/ 97105 h 825388"/>
              <a:gd name="connsiteX28" fmla="*/ 1294726 w 1294726"/>
              <a:gd name="connsiteY28" fmla="*/ 89013 h 825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294726" h="825388">
                <a:moveTo>
                  <a:pt x="0" y="825388"/>
                </a:moveTo>
                <a:cubicBezTo>
                  <a:pt x="18882" y="819993"/>
                  <a:pt x="45095" y="825085"/>
                  <a:pt x="56645" y="809204"/>
                </a:cubicBezTo>
                <a:cubicBezTo>
                  <a:pt x="71012" y="789450"/>
                  <a:pt x="55666" y="759054"/>
                  <a:pt x="64737" y="736375"/>
                </a:cubicBezTo>
                <a:cubicBezTo>
                  <a:pt x="72561" y="716815"/>
                  <a:pt x="93116" y="705082"/>
                  <a:pt x="105197" y="687823"/>
                </a:cubicBezTo>
                <a:cubicBezTo>
                  <a:pt x="112115" y="677941"/>
                  <a:pt x="113975" y="664977"/>
                  <a:pt x="121381" y="655455"/>
                </a:cubicBezTo>
                <a:cubicBezTo>
                  <a:pt x="155719" y="611306"/>
                  <a:pt x="152600" y="623949"/>
                  <a:pt x="186117" y="598811"/>
                </a:cubicBezTo>
                <a:cubicBezTo>
                  <a:pt x="199934" y="588448"/>
                  <a:pt x="212760" y="576806"/>
                  <a:pt x="226577" y="566443"/>
                </a:cubicBezTo>
                <a:cubicBezTo>
                  <a:pt x="234358" y="560608"/>
                  <a:pt x="243382" y="556485"/>
                  <a:pt x="250854" y="550259"/>
                </a:cubicBezTo>
                <a:cubicBezTo>
                  <a:pt x="259645" y="542933"/>
                  <a:pt x="267038" y="534075"/>
                  <a:pt x="275130" y="525983"/>
                </a:cubicBezTo>
                <a:cubicBezTo>
                  <a:pt x="286604" y="503035"/>
                  <a:pt x="311352" y="452040"/>
                  <a:pt x="323682" y="436970"/>
                </a:cubicBezTo>
                <a:cubicBezTo>
                  <a:pt x="334619" y="423603"/>
                  <a:pt x="351929" y="416815"/>
                  <a:pt x="364142" y="404602"/>
                </a:cubicBezTo>
                <a:cubicBezTo>
                  <a:pt x="376355" y="392389"/>
                  <a:pt x="383397" y="375382"/>
                  <a:pt x="396510" y="364142"/>
                </a:cubicBezTo>
                <a:cubicBezTo>
                  <a:pt x="402986" y="358591"/>
                  <a:pt x="413330" y="360192"/>
                  <a:pt x="420786" y="356050"/>
                </a:cubicBezTo>
                <a:cubicBezTo>
                  <a:pt x="437789" y="346604"/>
                  <a:pt x="453155" y="334471"/>
                  <a:pt x="469339" y="323682"/>
                </a:cubicBezTo>
                <a:cubicBezTo>
                  <a:pt x="500830" y="276445"/>
                  <a:pt x="465638" y="317440"/>
                  <a:pt x="517891" y="291313"/>
                </a:cubicBezTo>
                <a:cubicBezTo>
                  <a:pt x="672762" y="213875"/>
                  <a:pt x="454330" y="302172"/>
                  <a:pt x="623087" y="234669"/>
                </a:cubicBezTo>
                <a:cubicBezTo>
                  <a:pt x="631007" y="231501"/>
                  <a:pt x="638908" y="227704"/>
                  <a:pt x="647363" y="226577"/>
                </a:cubicBezTo>
                <a:cubicBezTo>
                  <a:pt x="679559" y="222284"/>
                  <a:pt x="712100" y="221182"/>
                  <a:pt x="744468" y="218485"/>
                </a:cubicBezTo>
                <a:cubicBezTo>
                  <a:pt x="772284" y="209213"/>
                  <a:pt x="795281" y="201157"/>
                  <a:pt x="825388" y="194209"/>
                </a:cubicBezTo>
                <a:cubicBezTo>
                  <a:pt x="841375" y="190520"/>
                  <a:pt x="857756" y="188814"/>
                  <a:pt x="873940" y="186117"/>
                </a:cubicBezTo>
                <a:cubicBezTo>
                  <a:pt x="898216" y="161841"/>
                  <a:pt x="931415" y="143996"/>
                  <a:pt x="946769" y="113289"/>
                </a:cubicBezTo>
                <a:cubicBezTo>
                  <a:pt x="952164" y="102500"/>
                  <a:pt x="958313" y="92056"/>
                  <a:pt x="962953" y="80921"/>
                </a:cubicBezTo>
                <a:cubicBezTo>
                  <a:pt x="971817" y="59647"/>
                  <a:pt x="975372" y="35946"/>
                  <a:pt x="987229" y="16184"/>
                </a:cubicBezTo>
                <a:cubicBezTo>
                  <a:pt x="992233" y="7845"/>
                  <a:pt x="1003413" y="5395"/>
                  <a:pt x="1011505" y="0"/>
                </a:cubicBezTo>
                <a:cubicBezTo>
                  <a:pt x="1024992" y="2697"/>
                  <a:pt x="1039397" y="2506"/>
                  <a:pt x="1051965" y="8092"/>
                </a:cubicBezTo>
                <a:cubicBezTo>
                  <a:pt x="1064289" y="13569"/>
                  <a:pt x="1072896" y="25220"/>
                  <a:pt x="1084333" y="32368"/>
                </a:cubicBezTo>
                <a:cubicBezTo>
                  <a:pt x="1094562" y="38761"/>
                  <a:pt x="1106357" y="42346"/>
                  <a:pt x="1116701" y="48552"/>
                </a:cubicBezTo>
                <a:cubicBezTo>
                  <a:pt x="1214350" y="107142"/>
                  <a:pt x="1123633" y="60111"/>
                  <a:pt x="1197622" y="97105"/>
                </a:cubicBezTo>
                <a:cubicBezTo>
                  <a:pt x="1283910" y="88476"/>
                  <a:pt x="1251434" y="89013"/>
                  <a:pt x="1294726" y="89013"/>
                </a:cubicBezTo>
              </a:path>
            </a:pathLst>
          </a:cu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29"/>
          <p:cNvSpPr txBox="1"/>
          <p:nvPr/>
        </p:nvSpPr>
        <p:spPr>
          <a:xfrm>
            <a:off x="7467607" y="2644170"/>
            <a:ext cx="38611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rgbClr val="8A2425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南北对峙线不断南移，北方在南北对峙中逐渐占据优势地位</a:t>
            </a:r>
            <a:endParaRPr lang="zh-CN" altLang="en-US" sz="3200">
              <a:solidFill>
                <a:srgbClr val="8A2425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7" name="任意多边形: 形状 6"/>
          <p:cNvSpPr/>
          <p:nvPr/>
        </p:nvSpPr>
        <p:spPr>
          <a:xfrm>
            <a:off x="4450619" y="2548991"/>
            <a:ext cx="1764064" cy="623860"/>
          </a:xfrm>
          <a:custGeom>
            <a:gdLst>
              <a:gd name="connsiteX0" fmla="*/ 32369 w 1764064"/>
              <a:gd name="connsiteY0" fmla="*/ 412694 h 623860"/>
              <a:gd name="connsiteX1" fmla="*/ 8093 w 1764064"/>
              <a:gd name="connsiteY1" fmla="*/ 517890 h 623860"/>
              <a:gd name="connsiteX2" fmla="*/ 0 w 1764064"/>
              <a:gd name="connsiteY2" fmla="*/ 542167 h 623860"/>
              <a:gd name="connsiteX3" fmla="*/ 8093 w 1764064"/>
              <a:gd name="connsiteY3" fmla="*/ 614995 h 623860"/>
              <a:gd name="connsiteX4" fmla="*/ 48553 w 1764064"/>
              <a:gd name="connsiteY4" fmla="*/ 623087 h 623860"/>
              <a:gd name="connsiteX5" fmla="*/ 226577 w 1764064"/>
              <a:gd name="connsiteY5" fmla="*/ 606903 h 623860"/>
              <a:gd name="connsiteX6" fmla="*/ 267038 w 1764064"/>
              <a:gd name="connsiteY6" fmla="*/ 590719 h 623860"/>
              <a:gd name="connsiteX7" fmla="*/ 339866 w 1764064"/>
              <a:gd name="connsiteY7" fmla="*/ 509798 h 623860"/>
              <a:gd name="connsiteX8" fmla="*/ 356050 w 1764064"/>
              <a:gd name="connsiteY8" fmla="*/ 477430 h 623860"/>
              <a:gd name="connsiteX9" fmla="*/ 388418 w 1764064"/>
              <a:gd name="connsiteY9" fmla="*/ 412694 h 623860"/>
              <a:gd name="connsiteX10" fmla="*/ 461246 w 1764064"/>
              <a:gd name="connsiteY10" fmla="*/ 380326 h 623860"/>
              <a:gd name="connsiteX11" fmla="*/ 517891 w 1764064"/>
              <a:gd name="connsiteY11" fmla="*/ 347958 h 623860"/>
              <a:gd name="connsiteX12" fmla="*/ 582627 w 1764064"/>
              <a:gd name="connsiteY12" fmla="*/ 323682 h 623860"/>
              <a:gd name="connsiteX13" fmla="*/ 712100 w 1764064"/>
              <a:gd name="connsiteY13" fmla="*/ 299405 h 623860"/>
              <a:gd name="connsiteX14" fmla="*/ 817296 w 1764064"/>
              <a:gd name="connsiteY14" fmla="*/ 275129 h 623860"/>
              <a:gd name="connsiteX15" fmla="*/ 873940 w 1764064"/>
              <a:gd name="connsiteY15" fmla="*/ 258945 h 623860"/>
              <a:gd name="connsiteX16" fmla="*/ 987229 w 1764064"/>
              <a:gd name="connsiteY16" fmla="*/ 250853 h 623860"/>
              <a:gd name="connsiteX17" fmla="*/ 1035781 w 1764064"/>
              <a:gd name="connsiteY17" fmla="*/ 242761 h 623860"/>
              <a:gd name="connsiteX18" fmla="*/ 1084333 w 1764064"/>
              <a:gd name="connsiteY18" fmla="*/ 210393 h 623860"/>
              <a:gd name="connsiteX19" fmla="*/ 1165254 w 1764064"/>
              <a:gd name="connsiteY19" fmla="*/ 202301 h 623860"/>
              <a:gd name="connsiteX20" fmla="*/ 1197622 w 1764064"/>
              <a:gd name="connsiteY20" fmla="*/ 194209 h 623860"/>
              <a:gd name="connsiteX21" fmla="*/ 1359462 w 1764064"/>
              <a:gd name="connsiteY21" fmla="*/ 178025 h 623860"/>
              <a:gd name="connsiteX22" fmla="*/ 1391831 w 1764064"/>
              <a:gd name="connsiteY22" fmla="*/ 169933 h 623860"/>
              <a:gd name="connsiteX23" fmla="*/ 1440383 w 1764064"/>
              <a:gd name="connsiteY23" fmla="*/ 145657 h 623860"/>
              <a:gd name="connsiteX24" fmla="*/ 1545579 w 1764064"/>
              <a:gd name="connsiteY24" fmla="*/ 137565 h 623860"/>
              <a:gd name="connsiteX25" fmla="*/ 1618408 w 1764064"/>
              <a:gd name="connsiteY25" fmla="*/ 121381 h 623860"/>
              <a:gd name="connsiteX26" fmla="*/ 1691236 w 1764064"/>
              <a:gd name="connsiteY26" fmla="*/ 72828 h 623860"/>
              <a:gd name="connsiteX27" fmla="*/ 1731696 w 1764064"/>
              <a:gd name="connsiteY27" fmla="*/ 24276 h 623860"/>
              <a:gd name="connsiteX28" fmla="*/ 1764064 w 1764064"/>
              <a:gd name="connsiteY28" fmla="*/ 0 h 6238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64064" h="623860">
                <a:moveTo>
                  <a:pt x="32369" y="412694"/>
                </a:moveTo>
                <a:cubicBezTo>
                  <a:pt x="29565" y="425310"/>
                  <a:pt x="15154" y="493179"/>
                  <a:pt x="8093" y="517890"/>
                </a:cubicBezTo>
                <a:cubicBezTo>
                  <a:pt x="5749" y="526092"/>
                  <a:pt x="2698" y="534075"/>
                  <a:pt x="0" y="542167"/>
                </a:cubicBezTo>
                <a:cubicBezTo>
                  <a:pt x="2698" y="566443"/>
                  <a:pt x="-4474" y="594050"/>
                  <a:pt x="8093" y="614995"/>
                </a:cubicBezTo>
                <a:cubicBezTo>
                  <a:pt x="15169" y="626789"/>
                  <a:pt x="34809" y="623596"/>
                  <a:pt x="48553" y="623087"/>
                </a:cubicBezTo>
                <a:cubicBezTo>
                  <a:pt x="108098" y="620882"/>
                  <a:pt x="167236" y="612298"/>
                  <a:pt x="226577" y="606903"/>
                </a:cubicBezTo>
                <a:cubicBezTo>
                  <a:pt x="240064" y="601508"/>
                  <a:pt x="254582" y="598192"/>
                  <a:pt x="267038" y="590719"/>
                </a:cubicBezTo>
                <a:cubicBezTo>
                  <a:pt x="301435" y="570081"/>
                  <a:pt x="321852" y="545827"/>
                  <a:pt x="339866" y="509798"/>
                </a:cubicBezTo>
                <a:cubicBezTo>
                  <a:pt x="345261" y="499009"/>
                  <a:pt x="351151" y="488453"/>
                  <a:pt x="356050" y="477430"/>
                </a:cubicBezTo>
                <a:cubicBezTo>
                  <a:pt x="362688" y="462494"/>
                  <a:pt x="372986" y="425921"/>
                  <a:pt x="388418" y="412694"/>
                </a:cubicBezTo>
                <a:cubicBezTo>
                  <a:pt x="429211" y="377728"/>
                  <a:pt x="420127" y="395745"/>
                  <a:pt x="461246" y="380326"/>
                </a:cubicBezTo>
                <a:cubicBezTo>
                  <a:pt x="517997" y="359045"/>
                  <a:pt x="470934" y="371436"/>
                  <a:pt x="517891" y="347958"/>
                </a:cubicBezTo>
                <a:cubicBezTo>
                  <a:pt x="537243" y="338282"/>
                  <a:pt x="561617" y="330685"/>
                  <a:pt x="582627" y="323682"/>
                </a:cubicBezTo>
                <a:cubicBezTo>
                  <a:pt x="639726" y="285614"/>
                  <a:pt x="584329" y="316828"/>
                  <a:pt x="712100" y="299405"/>
                </a:cubicBezTo>
                <a:cubicBezTo>
                  <a:pt x="717468" y="298673"/>
                  <a:pt x="795826" y="281263"/>
                  <a:pt x="817296" y="275129"/>
                </a:cubicBezTo>
                <a:cubicBezTo>
                  <a:pt x="836825" y="269549"/>
                  <a:pt x="853243" y="261245"/>
                  <a:pt x="873940" y="258945"/>
                </a:cubicBezTo>
                <a:cubicBezTo>
                  <a:pt x="911568" y="254764"/>
                  <a:pt x="949466" y="253550"/>
                  <a:pt x="987229" y="250853"/>
                </a:cubicBezTo>
                <a:cubicBezTo>
                  <a:pt x="1003413" y="248156"/>
                  <a:pt x="1020636" y="249071"/>
                  <a:pt x="1035781" y="242761"/>
                </a:cubicBezTo>
                <a:cubicBezTo>
                  <a:pt x="1053736" y="235280"/>
                  <a:pt x="1064979" y="212328"/>
                  <a:pt x="1084333" y="210393"/>
                </a:cubicBezTo>
                <a:lnTo>
                  <a:pt x="1165254" y="202301"/>
                </a:lnTo>
                <a:cubicBezTo>
                  <a:pt x="1176043" y="199604"/>
                  <a:pt x="1186652" y="196037"/>
                  <a:pt x="1197622" y="194209"/>
                </a:cubicBezTo>
                <a:cubicBezTo>
                  <a:pt x="1246105" y="186129"/>
                  <a:pt x="1313099" y="181889"/>
                  <a:pt x="1359462" y="178025"/>
                </a:cubicBezTo>
                <a:cubicBezTo>
                  <a:pt x="1370252" y="175328"/>
                  <a:pt x="1381505" y="174063"/>
                  <a:pt x="1391831" y="169933"/>
                </a:cubicBezTo>
                <a:cubicBezTo>
                  <a:pt x="1408631" y="163213"/>
                  <a:pt x="1422677" y="149385"/>
                  <a:pt x="1440383" y="145657"/>
                </a:cubicBezTo>
                <a:cubicBezTo>
                  <a:pt x="1474798" y="138412"/>
                  <a:pt x="1510514" y="140262"/>
                  <a:pt x="1545579" y="137565"/>
                </a:cubicBezTo>
                <a:cubicBezTo>
                  <a:pt x="1569855" y="132170"/>
                  <a:pt x="1594639" y="128694"/>
                  <a:pt x="1618408" y="121381"/>
                </a:cubicBezTo>
                <a:cubicBezTo>
                  <a:pt x="1642879" y="113852"/>
                  <a:pt x="1674783" y="89282"/>
                  <a:pt x="1691236" y="72828"/>
                </a:cubicBezTo>
                <a:cubicBezTo>
                  <a:pt x="1766145" y="-2083"/>
                  <a:pt x="1638911" y="103806"/>
                  <a:pt x="1731696" y="24276"/>
                </a:cubicBezTo>
                <a:cubicBezTo>
                  <a:pt x="1741936" y="15499"/>
                  <a:pt x="1764064" y="0"/>
                  <a:pt x="1764064" y="0"/>
                </a:cubicBezTo>
              </a:path>
            </a:pathLst>
          </a:cu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54"/>
    </p:custData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8DA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Freeform 30"/>
          <p:cNvSpPr>
            <a:spLocks noEditPoints="1"/>
          </p:cNvSpPr>
          <p:nvPr>
            <p:custDataLst>
              <p:tags r:id="rId3"/>
            </p:custDataLst>
          </p:nvPr>
        </p:nvSpPr>
        <p:spPr bwMode="auto">
          <a:xfrm rot="10800000" flipV="1">
            <a:off x="-53308" y="-19298"/>
            <a:ext cx="3860800" cy="561975"/>
          </a:xfrm>
          <a:custGeom>
            <a:gdLst>
              <a:gd name="T0" fmla="*/ 1411 w 1427"/>
              <a:gd name="T1" fmla="*/ 193 h 871"/>
              <a:gd name="T2" fmla="*/ 1412 w 1427"/>
              <a:gd name="T3" fmla="*/ 150 h 871"/>
              <a:gd name="T4" fmla="*/ 1419 w 1427"/>
              <a:gd name="T5" fmla="*/ 186 h 871"/>
              <a:gd name="T6" fmla="*/ 1418 w 1427"/>
              <a:gd name="T7" fmla="*/ 128 h 871"/>
              <a:gd name="T8" fmla="*/ 1393 w 1427"/>
              <a:gd name="T9" fmla="*/ 77 h 871"/>
              <a:gd name="T10" fmla="*/ 1299 w 1427"/>
              <a:gd name="T11" fmla="*/ 27 h 871"/>
              <a:gd name="T12" fmla="*/ 1107 w 1427"/>
              <a:gd name="T13" fmla="*/ 43 h 871"/>
              <a:gd name="T14" fmla="*/ 1069 w 1427"/>
              <a:gd name="T15" fmla="*/ 20 h 871"/>
              <a:gd name="T16" fmla="*/ 986 w 1427"/>
              <a:gd name="T17" fmla="*/ 28 h 871"/>
              <a:gd name="T18" fmla="*/ 861 w 1427"/>
              <a:gd name="T19" fmla="*/ 31 h 871"/>
              <a:gd name="T20" fmla="*/ 821 w 1427"/>
              <a:gd name="T21" fmla="*/ 18 h 871"/>
              <a:gd name="T22" fmla="*/ 742 w 1427"/>
              <a:gd name="T23" fmla="*/ 24 h 871"/>
              <a:gd name="T24" fmla="*/ 660 w 1427"/>
              <a:gd name="T25" fmla="*/ 14 h 871"/>
              <a:gd name="T26" fmla="*/ 626 w 1427"/>
              <a:gd name="T27" fmla="*/ 12 h 871"/>
              <a:gd name="T28" fmla="*/ 322 w 1427"/>
              <a:gd name="T29" fmla="*/ 40 h 871"/>
              <a:gd name="T30" fmla="*/ 275 w 1427"/>
              <a:gd name="T31" fmla="*/ 21 h 871"/>
              <a:gd name="T32" fmla="*/ 339 w 1427"/>
              <a:gd name="T33" fmla="*/ 21 h 871"/>
              <a:gd name="T34" fmla="*/ 156 w 1427"/>
              <a:gd name="T35" fmla="*/ 20 h 871"/>
              <a:gd name="T36" fmla="*/ 123 w 1427"/>
              <a:gd name="T37" fmla="*/ 14 h 871"/>
              <a:gd name="T38" fmla="*/ 69 w 1427"/>
              <a:gd name="T39" fmla="*/ 35 h 871"/>
              <a:gd name="T40" fmla="*/ 6 w 1427"/>
              <a:gd name="T41" fmla="*/ 205 h 871"/>
              <a:gd name="T42" fmla="*/ 22 w 1427"/>
              <a:gd name="T43" fmla="*/ 148 h 871"/>
              <a:gd name="T44" fmla="*/ 52 w 1427"/>
              <a:gd name="T45" fmla="*/ 64 h 871"/>
              <a:gd name="T46" fmla="*/ 33 w 1427"/>
              <a:gd name="T47" fmla="*/ 147 h 871"/>
              <a:gd name="T48" fmla="*/ 26 w 1427"/>
              <a:gd name="T49" fmla="*/ 257 h 871"/>
              <a:gd name="T50" fmla="*/ 29 w 1427"/>
              <a:gd name="T51" fmla="*/ 409 h 871"/>
              <a:gd name="T52" fmla="*/ 11 w 1427"/>
              <a:gd name="T53" fmla="*/ 376 h 871"/>
              <a:gd name="T54" fmla="*/ 3 w 1427"/>
              <a:gd name="T55" fmla="*/ 579 h 871"/>
              <a:gd name="T56" fmla="*/ 28 w 1427"/>
              <a:gd name="T57" fmla="*/ 664 h 871"/>
              <a:gd name="T58" fmla="*/ 11 w 1427"/>
              <a:gd name="T59" fmla="*/ 513 h 871"/>
              <a:gd name="T60" fmla="*/ 32 w 1427"/>
              <a:gd name="T61" fmla="*/ 495 h 871"/>
              <a:gd name="T62" fmla="*/ 34 w 1427"/>
              <a:gd name="T63" fmla="*/ 721 h 871"/>
              <a:gd name="T64" fmla="*/ 48 w 1427"/>
              <a:gd name="T65" fmla="*/ 802 h 871"/>
              <a:gd name="T66" fmla="*/ 68 w 1427"/>
              <a:gd name="T67" fmla="*/ 829 h 871"/>
              <a:gd name="T68" fmla="*/ 152 w 1427"/>
              <a:gd name="T69" fmla="*/ 869 h 871"/>
              <a:gd name="T70" fmla="*/ 323 w 1427"/>
              <a:gd name="T71" fmla="*/ 861 h 871"/>
              <a:gd name="T72" fmla="*/ 513 w 1427"/>
              <a:gd name="T73" fmla="*/ 862 h 871"/>
              <a:gd name="T74" fmla="*/ 867 w 1427"/>
              <a:gd name="T75" fmla="*/ 861 h 871"/>
              <a:gd name="T76" fmla="*/ 903 w 1427"/>
              <a:gd name="T77" fmla="*/ 851 h 871"/>
              <a:gd name="T78" fmla="*/ 1188 w 1427"/>
              <a:gd name="T79" fmla="*/ 845 h 871"/>
              <a:gd name="T80" fmla="*/ 1311 w 1427"/>
              <a:gd name="T81" fmla="*/ 846 h 871"/>
              <a:gd name="T82" fmla="*/ 1368 w 1427"/>
              <a:gd name="T83" fmla="*/ 800 h 871"/>
              <a:gd name="T84" fmla="*/ 1383 w 1427"/>
              <a:gd name="T85" fmla="*/ 412 h 871"/>
              <a:gd name="T86" fmla="*/ 1400 w 1427"/>
              <a:gd name="T87" fmla="*/ 502 h 871"/>
              <a:gd name="T88" fmla="*/ 1411 w 1427"/>
              <a:gd name="T89" fmla="*/ 402 h 871"/>
              <a:gd name="T90" fmla="*/ 1407 w 1427"/>
              <a:gd name="T91" fmla="*/ 338 h 871"/>
              <a:gd name="T92" fmla="*/ 1227 w 1427"/>
              <a:gd name="T93" fmla="*/ 62 h 871"/>
              <a:gd name="T94" fmla="*/ 1127 w 1427"/>
              <a:gd name="T95" fmla="*/ 69 h 871"/>
              <a:gd name="T96" fmla="*/ 952 w 1427"/>
              <a:gd name="T97" fmla="*/ 60 h 871"/>
              <a:gd name="T98" fmla="*/ 908 w 1427"/>
              <a:gd name="T99" fmla="*/ 66 h 871"/>
              <a:gd name="T100" fmla="*/ 621 w 1427"/>
              <a:gd name="T101" fmla="*/ 52 h 871"/>
              <a:gd name="T102" fmla="*/ 696 w 1427"/>
              <a:gd name="T103" fmla="*/ 67 h 871"/>
              <a:gd name="T104" fmla="*/ 444 w 1427"/>
              <a:gd name="T105" fmla="*/ 57 h 871"/>
              <a:gd name="T106" fmla="*/ 322 w 1427"/>
              <a:gd name="T107" fmla="*/ 69 h 871"/>
              <a:gd name="T108" fmla="*/ 55 w 1427"/>
              <a:gd name="T109" fmla="*/ 157 h 871"/>
              <a:gd name="T110" fmla="*/ 115 w 1427"/>
              <a:gd name="T111" fmla="*/ 68 h 871"/>
              <a:gd name="T112" fmla="*/ 60 w 1427"/>
              <a:gd name="T113" fmla="*/ 137 h 871"/>
              <a:gd name="T114" fmla="*/ 68 w 1427"/>
              <a:gd name="T115" fmla="*/ 424 h 871"/>
              <a:gd name="T116" fmla="*/ 595 w 1427"/>
              <a:gd name="T117" fmla="*/ 833 h 8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1427" h="871">
                <a:moveTo>
                  <a:pt x="1409" y="244"/>
                </a:moveTo>
                <a:cubicBezTo>
                  <a:pt x="1415" y="283"/>
                  <a:pt x="1416" y="244"/>
                  <a:pt x="1421" y="285"/>
                </a:cubicBezTo>
                <a:cubicBezTo>
                  <a:pt x="1426" y="285"/>
                  <a:pt x="1427" y="269"/>
                  <a:pt x="1426" y="246"/>
                </a:cubicBezTo>
                <a:cubicBezTo>
                  <a:pt x="1424" y="261"/>
                  <a:pt x="1418" y="237"/>
                  <a:pt x="1414" y="257"/>
                </a:cubicBezTo>
                <a:cubicBezTo>
                  <a:pt x="1412" y="223"/>
                  <a:pt x="1401" y="226"/>
                  <a:pt x="1406" y="189"/>
                </a:cubicBezTo>
                <a:cubicBezTo>
                  <a:pt x="1407" y="190"/>
                  <a:pt x="1407" y="190"/>
                  <a:pt x="1407" y="190"/>
                </a:cubicBezTo>
                <a:cubicBezTo>
                  <a:pt x="1403" y="174"/>
                  <a:pt x="1403" y="174"/>
                  <a:pt x="1403" y="174"/>
                </a:cubicBezTo>
                <a:cubicBezTo>
                  <a:pt x="1405" y="153"/>
                  <a:pt x="1405" y="153"/>
                  <a:pt x="1405" y="153"/>
                </a:cubicBezTo>
                <a:cubicBezTo>
                  <a:pt x="1411" y="166"/>
                  <a:pt x="1408" y="183"/>
                  <a:pt x="1411" y="193"/>
                </a:cubicBezTo>
                <a:cubicBezTo>
                  <a:pt x="1414" y="180"/>
                  <a:pt x="1413" y="171"/>
                  <a:pt x="1411" y="162"/>
                </a:cubicBezTo>
                <a:cubicBezTo>
                  <a:pt x="1410" y="158"/>
                  <a:pt x="1409" y="154"/>
                  <a:pt x="1407" y="146"/>
                </a:cubicBezTo>
                <a:cubicBezTo>
                  <a:pt x="1407" y="142"/>
                  <a:pt x="1406" y="139"/>
                  <a:pt x="1405" y="135"/>
                </a:cubicBezTo>
                <a:cubicBezTo>
                  <a:pt x="1404" y="131"/>
                  <a:pt x="1403" y="126"/>
                  <a:pt x="1402" y="122"/>
                </a:cubicBezTo>
                <a:cubicBezTo>
                  <a:pt x="1401" y="113"/>
                  <a:pt x="1401" y="112"/>
                  <a:pt x="1402" y="113"/>
                </a:cubicBezTo>
                <a:cubicBezTo>
                  <a:pt x="1403" y="114"/>
                  <a:pt x="1404" y="116"/>
                  <a:pt x="1405" y="119"/>
                </a:cubicBezTo>
                <a:cubicBezTo>
                  <a:pt x="1406" y="121"/>
                  <a:pt x="1407" y="124"/>
                  <a:pt x="1408" y="128"/>
                </a:cubicBezTo>
                <a:cubicBezTo>
                  <a:pt x="1409" y="131"/>
                  <a:pt x="1410" y="135"/>
                  <a:pt x="1411" y="139"/>
                </a:cubicBezTo>
                <a:cubicBezTo>
                  <a:pt x="1412" y="143"/>
                  <a:pt x="1412" y="147"/>
                  <a:pt x="1412" y="150"/>
                </a:cubicBezTo>
                <a:cubicBezTo>
                  <a:pt x="1413" y="153"/>
                  <a:pt x="1413" y="155"/>
                  <a:pt x="1414" y="157"/>
                </a:cubicBezTo>
                <a:cubicBezTo>
                  <a:pt x="1414" y="158"/>
                  <a:pt x="1415" y="159"/>
                  <a:pt x="1415" y="159"/>
                </a:cubicBezTo>
                <a:cubicBezTo>
                  <a:pt x="1415" y="157"/>
                  <a:pt x="1415" y="155"/>
                  <a:pt x="1415" y="153"/>
                </a:cubicBezTo>
                <a:cubicBezTo>
                  <a:pt x="1415" y="149"/>
                  <a:pt x="1415" y="146"/>
                  <a:pt x="1415" y="143"/>
                </a:cubicBezTo>
                <a:cubicBezTo>
                  <a:pt x="1415" y="136"/>
                  <a:pt x="1416" y="131"/>
                  <a:pt x="1417" y="132"/>
                </a:cubicBezTo>
                <a:cubicBezTo>
                  <a:pt x="1417" y="137"/>
                  <a:pt x="1418" y="141"/>
                  <a:pt x="1418" y="145"/>
                </a:cubicBezTo>
                <a:cubicBezTo>
                  <a:pt x="1418" y="148"/>
                  <a:pt x="1418" y="151"/>
                  <a:pt x="1418" y="153"/>
                </a:cubicBezTo>
                <a:cubicBezTo>
                  <a:pt x="1418" y="157"/>
                  <a:pt x="1419" y="159"/>
                  <a:pt x="1419" y="161"/>
                </a:cubicBezTo>
                <a:cubicBezTo>
                  <a:pt x="1420" y="166"/>
                  <a:pt x="1420" y="171"/>
                  <a:pt x="1419" y="186"/>
                </a:cubicBezTo>
                <a:cubicBezTo>
                  <a:pt x="1417" y="171"/>
                  <a:pt x="1417" y="189"/>
                  <a:pt x="1415" y="186"/>
                </a:cubicBezTo>
                <a:cubicBezTo>
                  <a:pt x="1417" y="190"/>
                  <a:pt x="1417" y="219"/>
                  <a:pt x="1416" y="239"/>
                </a:cubicBezTo>
                <a:cubicBezTo>
                  <a:pt x="1421" y="244"/>
                  <a:pt x="1420" y="222"/>
                  <a:pt x="1422" y="209"/>
                </a:cubicBezTo>
                <a:cubicBezTo>
                  <a:pt x="1419" y="197"/>
                  <a:pt x="1420" y="184"/>
                  <a:pt x="1421" y="173"/>
                </a:cubicBezTo>
                <a:cubicBezTo>
                  <a:pt x="1422" y="167"/>
                  <a:pt x="1422" y="161"/>
                  <a:pt x="1422" y="156"/>
                </a:cubicBezTo>
                <a:cubicBezTo>
                  <a:pt x="1422" y="153"/>
                  <a:pt x="1422" y="149"/>
                  <a:pt x="1421" y="145"/>
                </a:cubicBezTo>
                <a:cubicBezTo>
                  <a:pt x="1421" y="143"/>
                  <a:pt x="1421" y="141"/>
                  <a:pt x="1420" y="140"/>
                </a:cubicBezTo>
                <a:cubicBezTo>
                  <a:pt x="1420" y="138"/>
                  <a:pt x="1419" y="136"/>
                  <a:pt x="1419" y="135"/>
                </a:cubicBezTo>
                <a:cubicBezTo>
                  <a:pt x="1418" y="132"/>
                  <a:pt x="1418" y="130"/>
                  <a:pt x="1418" y="128"/>
                </a:cubicBezTo>
                <a:cubicBezTo>
                  <a:pt x="1417" y="126"/>
                  <a:pt x="1417" y="125"/>
                  <a:pt x="1416" y="123"/>
                </a:cubicBezTo>
                <a:cubicBezTo>
                  <a:pt x="1416" y="121"/>
                  <a:pt x="1415" y="119"/>
                  <a:pt x="1415" y="118"/>
                </a:cubicBezTo>
                <a:cubicBezTo>
                  <a:pt x="1415" y="116"/>
                  <a:pt x="1416" y="116"/>
                  <a:pt x="1417" y="118"/>
                </a:cubicBezTo>
                <a:cubicBezTo>
                  <a:pt x="1419" y="121"/>
                  <a:pt x="1422" y="130"/>
                  <a:pt x="1422" y="128"/>
                </a:cubicBezTo>
                <a:cubicBezTo>
                  <a:pt x="1421" y="120"/>
                  <a:pt x="1419" y="114"/>
                  <a:pt x="1418" y="111"/>
                </a:cubicBezTo>
                <a:cubicBezTo>
                  <a:pt x="1416" y="108"/>
                  <a:pt x="1415" y="107"/>
                  <a:pt x="1415" y="107"/>
                </a:cubicBezTo>
                <a:cubicBezTo>
                  <a:pt x="1413" y="107"/>
                  <a:pt x="1413" y="109"/>
                  <a:pt x="1410" y="104"/>
                </a:cubicBezTo>
                <a:cubicBezTo>
                  <a:pt x="1407" y="98"/>
                  <a:pt x="1404" y="93"/>
                  <a:pt x="1401" y="89"/>
                </a:cubicBezTo>
                <a:cubicBezTo>
                  <a:pt x="1399" y="84"/>
                  <a:pt x="1396" y="80"/>
                  <a:pt x="1393" y="77"/>
                </a:cubicBezTo>
                <a:cubicBezTo>
                  <a:pt x="1388" y="70"/>
                  <a:pt x="1384" y="65"/>
                  <a:pt x="1380" y="60"/>
                </a:cubicBezTo>
                <a:cubicBezTo>
                  <a:pt x="1378" y="57"/>
                  <a:pt x="1376" y="55"/>
                  <a:pt x="1373" y="53"/>
                </a:cubicBezTo>
                <a:cubicBezTo>
                  <a:pt x="1371" y="50"/>
                  <a:pt x="1369" y="48"/>
                  <a:pt x="1366" y="46"/>
                </a:cubicBezTo>
                <a:cubicBezTo>
                  <a:pt x="1363" y="44"/>
                  <a:pt x="1360" y="42"/>
                  <a:pt x="1357" y="39"/>
                </a:cubicBezTo>
                <a:cubicBezTo>
                  <a:pt x="1353" y="38"/>
                  <a:pt x="1350" y="35"/>
                  <a:pt x="1345" y="33"/>
                </a:cubicBezTo>
                <a:cubicBezTo>
                  <a:pt x="1337" y="32"/>
                  <a:pt x="1326" y="29"/>
                  <a:pt x="1314" y="28"/>
                </a:cubicBezTo>
                <a:cubicBezTo>
                  <a:pt x="1312" y="28"/>
                  <a:pt x="1311" y="28"/>
                  <a:pt x="1309" y="27"/>
                </a:cubicBezTo>
                <a:cubicBezTo>
                  <a:pt x="1307" y="27"/>
                  <a:pt x="1306" y="27"/>
                  <a:pt x="1304" y="27"/>
                </a:cubicBezTo>
                <a:cubicBezTo>
                  <a:pt x="1302" y="27"/>
                  <a:pt x="1301" y="27"/>
                  <a:pt x="1299" y="27"/>
                </a:cubicBezTo>
                <a:cubicBezTo>
                  <a:pt x="1296" y="27"/>
                  <a:pt x="1296" y="27"/>
                  <a:pt x="1296" y="27"/>
                </a:cubicBezTo>
                <a:cubicBezTo>
                  <a:pt x="1294" y="27"/>
                  <a:pt x="1294" y="27"/>
                  <a:pt x="1294" y="27"/>
                </a:cubicBezTo>
                <a:cubicBezTo>
                  <a:pt x="1290" y="27"/>
                  <a:pt x="1285" y="27"/>
                  <a:pt x="1280" y="27"/>
                </a:cubicBezTo>
                <a:cubicBezTo>
                  <a:pt x="1260" y="28"/>
                  <a:pt x="1238" y="27"/>
                  <a:pt x="1220" y="27"/>
                </a:cubicBezTo>
                <a:cubicBezTo>
                  <a:pt x="1224" y="25"/>
                  <a:pt x="1219" y="23"/>
                  <a:pt x="1217" y="22"/>
                </a:cubicBezTo>
                <a:cubicBezTo>
                  <a:pt x="1196" y="29"/>
                  <a:pt x="1203" y="26"/>
                  <a:pt x="1176" y="31"/>
                </a:cubicBezTo>
                <a:cubicBezTo>
                  <a:pt x="1199" y="34"/>
                  <a:pt x="1199" y="34"/>
                  <a:pt x="1199" y="34"/>
                </a:cubicBezTo>
                <a:cubicBezTo>
                  <a:pt x="1181" y="34"/>
                  <a:pt x="1166" y="40"/>
                  <a:pt x="1150" y="36"/>
                </a:cubicBezTo>
                <a:cubicBezTo>
                  <a:pt x="1172" y="43"/>
                  <a:pt x="1120" y="41"/>
                  <a:pt x="1107" y="43"/>
                </a:cubicBezTo>
                <a:cubicBezTo>
                  <a:pt x="1088" y="41"/>
                  <a:pt x="1069" y="46"/>
                  <a:pt x="1059" y="41"/>
                </a:cubicBezTo>
                <a:cubicBezTo>
                  <a:pt x="1062" y="41"/>
                  <a:pt x="1062" y="41"/>
                  <a:pt x="1062" y="41"/>
                </a:cubicBezTo>
                <a:cubicBezTo>
                  <a:pt x="1035" y="40"/>
                  <a:pt x="1035" y="40"/>
                  <a:pt x="1035" y="40"/>
                </a:cubicBezTo>
                <a:cubicBezTo>
                  <a:pt x="1038" y="34"/>
                  <a:pt x="1038" y="34"/>
                  <a:pt x="1038" y="34"/>
                </a:cubicBezTo>
                <a:cubicBezTo>
                  <a:pt x="1019" y="31"/>
                  <a:pt x="997" y="36"/>
                  <a:pt x="1003" y="38"/>
                </a:cubicBezTo>
                <a:cubicBezTo>
                  <a:pt x="983" y="36"/>
                  <a:pt x="995" y="36"/>
                  <a:pt x="992" y="32"/>
                </a:cubicBezTo>
                <a:cubicBezTo>
                  <a:pt x="1003" y="30"/>
                  <a:pt x="1027" y="25"/>
                  <a:pt x="1034" y="30"/>
                </a:cubicBezTo>
                <a:cubicBezTo>
                  <a:pt x="1032" y="30"/>
                  <a:pt x="1028" y="29"/>
                  <a:pt x="1027" y="30"/>
                </a:cubicBezTo>
                <a:cubicBezTo>
                  <a:pt x="1078" y="33"/>
                  <a:pt x="1043" y="22"/>
                  <a:pt x="1069" y="20"/>
                </a:cubicBezTo>
                <a:cubicBezTo>
                  <a:pt x="1056" y="20"/>
                  <a:pt x="1046" y="17"/>
                  <a:pt x="1032" y="18"/>
                </a:cubicBezTo>
                <a:cubicBezTo>
                  <a:pt x="1025" y="19"/>
                  <a:pt x="998" y="21"/>
                  <a:pt x="985" y="24"/>
                </a:cubicBezTo>
                <a:cubicBezTo>
                  <a:pt x="1003" y="21"/>
                  <a:pt x="1013" y="24"/>
                  <a:pt x="1027" y="26"/>
                </a:cubicBezTo>
                <a:cubicBezTo>
                  <a:pt x="1015" y="25"/>
                  <a:pt x="1013" y="29"/>
                  <a:pt x="1003" y="27"/>
                </a:cubicBezTo>
                <a:cubicBezTo>
                  <a:pt x="1006" y="26"/>
                  <a:pt x="1006" y="26"/>
                  <a:pt x="1006" y="26"/>
                </a:cubicBezTo>
                <a:cubicBezTo>
                  <a:pt x="993" y="28"/>
                  <a:pt x="993" y="28"/>
                  <a:pt x="993" y="28"/>
                </a:cubicBezTo>
                <a:cubicBezTo>
                  <a:pt x="991" y="24"/>
                  <a:pt x="956" y="27"/>
                  <a:pt x="976" y="22"/>
                </a:cubicBezTo>
                <a:cubicBezTo>
                  <a:pt x="958" y="23"/>
                  <a:pt x="970" y="26"/>
                  <a:pt x="953" y="27"/>
                </a:cubicBezTo>
                <a:cubicBezTo>
                  <a:pt x="986" y="28"/>
                  <a:pt x="986" y="28"/>
                  <a:pt x="986" y="28"/>
                </a:cubicBezTo>
                <a:cubicBezTo>
                  <a:pt x="986" y="33"/>
                  <a:pt x="986" y="33"/>
                  <a:pt x="986" y="33"/>
                </a:cubicBezTo>
                <a:cubicBezTo>
                  <a:pt x="974" y="35"/>
                  <a:pt x="971" y="32"/>
                  <a:pt x="957" y="33"/>
                </a:cubicBezTo>
                <a:cubicBezTo>
                  <a:pt x="959" y="37"/>
                  <a:pt x="959" y="37"/>
                  <a:pt x="959" y="37"/>
                </a:cubicBezTo>
                <a:cubicBezTo>
                  <a:pt x="935" y="33"/>
                  <a:pt x="935" y="33"/>
                  <a:pt x="935" y="33"/>
                </a:cubicBezTo>
                <a:cubicBezTo>
                  <a:pt x="938" y="36"/>
                  <a:pt x="920" y="35"/>
                  <a:pt x="915" y="36"/>
                </a:cubicBezTo>
                <a:cubicBezTo>
                  <a:pt x="902" y="34"/>
                  <a:pt x="911" y="27"/>
                  <a:pt x="889" y="31"/>
                </a:cubicBezTo>
                <a:cubicBezTo>
                  <a:pt x="890" y="31"/>
                  <a:pt x="890" y="31"/>
                  <a:pt x="890" y="31"/>
                </a:cubicBezTo>
                <a:cubicBezTo>
                  <a:pt x="878" y="33"/>
                  <a:pt x="870" y="34"/>
                  <a:pt x="852" y="33"/>
                </a:cubicBezTo>
                <a:cubicBezTo>
                  <a:pt x="853" y="32"/>
                  <a:pt x="858" y="31"/>
                  <a:pt x="861" y="31"/>
                </a:cubicBezTo>
                <a:cubicBezTo>
                  <a:pt x="835" y="28"/>
                  <a:pt x="795" y="36"/>
                  <a:pt x="784" y="29"/>
                </a:cubicBezTo>
                <a:cubicBezTo>
                  <a:pt x="786" y="25"/>
                  <a:pt x="796" y="27"/>
                  <a:pt x="797" y="23"/>
                </a:cubicBezTo>
                <a:cubicBezTo>
                  <a:pt x="835" y="28"/>
                  <a:pt x="824" y="16"/>
                  <a:pt x="870" y="19"/>
                </a:cubicBezTo>
                <a:cubicBezTo>
                  <a:pt x="872" y="29"/>
                  <a:pt x="908" y="14"/>
                  <a:pt x="917" y="23"/>
                </a:cubicBezTo>
                <a:cubicBezTo>
                  <a:pt x="899" y="22"/>
                  <a:pt x="875" y="28"/>
                  <a:pt x="878" y="29"/>
                </a:cubicBezTo>
                <a:cubicBezTo>
                  <a:pt x="895" y="28"/>
                  <a:pt x="918" y="28"/>
                  <a:pt x="929" y="29"/>
                </a:cubicBezTo>
                <a:cubicBezTo>
                  <a:pt x="919" y="26"/>
                  <a:pt x="922" y="21"/>
                  <a:pt x="930" y="17"/>
                </a:cubicBezTo>
                <a:cubicBezTo>
                  <a:pt x="903" y="20"/>
                  <a:pt x="855" y="14"/>
                  <a:pt x="817" y="13"/>
                </a:cubicBezTo>
                <a:cubicBezTo>
                  <a:pt x="821" y="18"/>
                  <a:pt x="821" y="18"/>
                  <a:pt x="821" y="18"/>
                </a:cubicBezTo>
                <a:cubicBezTo>
                  <a:pt x="789" y="23"/>
                  <a:pt x="825" y="13"/>
                  <a:pt x="800" y="13"/>
                </a:cubicBezTo>
                <a:cubicBezTo>
                  <a:pt x="788" y="17"/>
                  <a:pt x="788" y="17"/>
                  <a:pt x="788" y="17"/>
                </a:cubicBezTo>
                <a:cubicBezTo>
                  <a:pt x="787" y="16"/>
                  <a:pt x="787" y="16"/>
                  <a:pt x="787" y="16"/>
                </a:cubicBezTo>
                <a:cubicBezTo>
                  <a:pt x="768" y="22"/>
                  <a:pt x="768" y="22"/>
                  <a:pt x="768" y="22"/>
                </a:cubicBezTo>
                <a:cubicBezTo>
                  <a:pt x="781" y="21"/>
                  <a:pt x="775" y="17"/>
                  <a:pt x="790" y="20"/>
                </a:cubicBezTo>
                <a:cubicBezTo>
                  <a:pt x="803" y="21"/>
                  <a:pt x="789" y="24"/>
                  <a:pt x="786" y="27"/>
                </a:cubicBezTo>
                <a:cubicBezTo>
                  <a:pt x="777" y="25"/>
                  <a:pt x="745" y="27"/>
                  <a:pt x="765" y="23"/>
                </a:cubicBezTo>
                <a:cubicBezTo>
                  <a:pt x="730" y="28"/>
                  <a:pt x="730" y="28"/>
                  <a:pt x="730" y="28"/>
                </a:cubicBezTo>
                <a:cubicBezTo>
                  <a:pt x="730" y="26"/>
                  <a:pt x="738" y="25"/>
                  <a:pt x="742" y="24"/>
                </a:cubicBezTo>
                <a:cubicBezTo>
                  <a:pt x="717" y="25"/>
                  <a:pt x="717" y="25"/>
                  <a:pt x="717" y="25"/>
                </a:cubicBezTo>
                <a:cubicBezTo>
                  <a:pt x="718" y="24"/>
                  <a:pt x="718" y="24"/>
                  <a:pt x="718" y="24"/>
                </a:cubicBezTo>
                <a:cubicBezTo>
                  <a:pt x="698" y="27"/>
                  <a:pt x="670" y="27"/>
                  <a:pt x="654" y="31"/>
                </a:cubicBezTo>
                <a:cubicBezTo>
                  <a:pt x="688" y="35"/>
                  <a:pt x="638" y="36"/>
                  <a:pt x="641" y="39"/>
                </a:cubicBezTo>
                <a:cubicBezTo>
                  <a:pt x="629" y="38"/>
                  <a:pt x="625" y="28"/>
                  <a:pt x="651" y="24"/>
                </a:cubicBezTo>
                <a:cubicBezTo>
                  <a:pt x="658" y="28"/>
                  <a:pt x="676" y="23"/>
                  <a:pt x="689" y="23"/>
                </a:cubicBezTo>
                <a:cubicBezTo>
                  <a:pt x="672" y="21"/>
                  <a:pt x="667" y="24"/>
                  <a:pt x="653" y="24"/>
                </a:cubicBezTo>
                <a:cubicBezTo>
                  <a:pt x="663" y="22"/>
                  <a:pt x="636" y="21"/>
                  <a:pt x="636" y="19"/>
                </a:cubicBezTo>
                <a:cubicBezTo>
                  <a:pt x="638" y="17"/>
                  <a:pt x="643" y="12"/>
                  <a:pt x="660" y="14"/>
                </a:cubicBezTo>
                <a:cubicBezTo>
                  <a:pt x="686" y="15"/>
                  <a:pt x="663" y="19"/>
                  <a:pt x="671" y="19"/>
                </a:cubicBezTo>
                <a:cubicBezTo>
                  <a:pt x="677" y="24"/>
                  <a:pt x="706" y="18"/>
                  <a:pt x="722" y="19"/>
                </a:cubicBezTo>
                <a:cubicBezTo>
                  <a:pt x="723" y="20"/>
                  <a:pt x="718" y="20"/>
                  <a:pt x="716" y="21"/>
                </a:cubicBezTo>
                <a:cubicBezTo>
                  <a:pt x="729" y="20"/>
                  <a:pt x="757" y="20"/>
                  <a:pt x="759" y="17"/>
                </a:cubicBezTo>
                <a:cubicBezTo>
                  <a:pt x="726" y="19"/>
                  <a:pt x="726" y="19"/>
                  <a:pt x="726" y="19"/>
                </a:cubicBezTo>
                <a:cubicBezTo>
                  <a:pt x="718" y="18"/>
                  <a:pt x="736" y="16"/>
                  <a:pt x="726" y="14"/>
                </a:cubicBezTo>
                <a:cubicBezTo>
                  <a:pt x="718" y="15"/>
                  <a:pt x="709" y="15"/>
                  <a:pt x="699" y="14"/>
                </a:cubicBezTo>
                <a:cubicBezTo>
                  <a:pt x="701" y="13"/>
                  <a:pt x="701" y="13"/>
                  <a:pt x="701" y="13"/>
                </a:cubicBezTo>
                <a:cubicBezTo>
                  <a:pt x="681" y="10"/>
                  <a:pt x="649" y="11"/>
                  <a:pt x="626" y="12"/>
                </a:cubicBezTo>
                <a:cubicBezTo>
                  <a:pt x="621" y="21"/>
                  <a:pt x="609" y="26"/>
                  <a:pt x="599" y="34"/>
                </a:cubicBezTo>
                <a:cubicBezTo>
                  <a:pt x="564" y="35"/>
                  <a:pt x="528" y="34"/>
                  <a:pt x="491" y="33"/>
                </a:cubicBezTo>
                <a:cubicBezTo>
                  <a:pt x="492" y="34"/>
                  <a:pt x="492" y="36"/>
                  <a:pt x="490" y="38"/>
                </a:cubicBezTo>
                <a:cubicBezTo>
                  <a:pt x="479" y="35"/>
                  <a:pt x="460" y="37"/>
                  <a:pt x="461" y="33"/>
                </a:cubicBezTo>
                <a:cubicBezTo>
                  <a:pt x="450" y="37"/>
                  <a:pt x="418" y="40"/>
                  <a:pt x="424" y="44"/>
                </a:cubicBezTo>
                <a:cubicBezTo>
                  <a:pt x="423" y="45"/>
                  <a:pt x="421" y="45"/>
                  <a:pt x="420" y="45"/>
                </a:cubicBezTo>
                <a:cubicBezTo>
                  <a:pt x="406" y="40"/>
                  <a:pt x="386" y="37"/>
                  <a:pt x="350" y="36"/>
                </a:cubicBezTo>
                <a:cubicBezTo>
                  <a:pt x="343" y="36"/>
                  <a:pt x="342" y="38"/>
                  <a:pt x="344" y="42"/>
                </a:cubicBezTo>
                <a:cubicBezTo>
                  <a:pt x="336" y="41"/>
                  <a:pt x="329" y="40"/>
                  <a:pt x="322" y="40"/>
                </a:cubicBezTo>
                <a:cubicBezTo>
                  <a:pt x="327" y="38"/>
                  <a:pt x="331" y="36"/>
                  <a:pt x="342" y="35"/>
                </a:cubicBezTo>
                <a:cubicBezTo>
                  <a:pt x="285" y="34"/>
                  <a:pt x="285" y="34"/>
                  <a:pt x="285" y="34"/>
                </a:cubicBezTo>
                <a:cubicBezTo>
                  <a:pt x="290" y="32"/>
                  <a:pt x="290" y="32"/>
                  <a:pt x="290" y="32"/>
                </a:cubicBezTo>
                <a:cubicBezTo>
                  <a:pt x="268" y="35"/>
                  <a:pt x="268" y="35"/>
                  <a:pt x="268" y="35"/>
                </a:cubicBezTo>
                <a:cubicBezTo>
                  <a:pt x="280" y="34"/>
                  <a:pt x="299" y="35"/>
                  <a:pt x="295" y="39"/>
                </a:cubicBezTo>
                <a:cubicBezTo>
                  <a:pt x="270" y="42"/>
                  <a:pt x="255" y="38"/>
                  <a:pt x="234" y="43"/>
                </a:cubicBezTo>
                <a:cubicBezTo>
                  <a:pt x="234" y="36"/>
                  <a:pt x="227" y="34"/>
                  <a:pt x="234" y="30"/>
                </a:cubicBezTo>
                <a:cubicBezTo>
                  <a:pt x="236" y="30"/>
                  <a:pt x="236" y="30"/>
                  <a:pt x="237" y="30"/>
                </a:cubicBezTo>
                <a:cubicBezTo>
                  <a:pt x="245" y="26"/>
                  <a:pt x="262" y="22"/>
                  <a:pt x="275" y="21"/>
                </a:cubicBezTo>
                <a:cubicBezTo>
                  <a:pt x="228" y="18"/>
                  <a:pt x="240" y="21"/>
                  <a:pt x="199" y="19"/>
                </a:cubicBezTo>
                <a:cubicBezTo>
                  <a:pt x="196" y="15"/>
                  <a:pt x="237" y="14"/>
                  <a:pt x="227" y="11"/>
                </a:cubicBezTo>
                <a:cubicBezTo>
                  <a:pt x="266" y="14"/>
                  <a:pt x="266" y="14"/>
                  <a:pt x="266" y="14"/>
                </a:cubicBezTo>
                <a:cubicBezTo>
                  <a:pt x="259" y="14"/>
                  <a:pt x="259" y="15"/>
                  <a:pt x="255" y="16"/>
                </a:cubicBezTo>
                <a:cubicBezTo>
                  <a:pt x="282" y="12"/>
                  <a:pt x="291" y="16"/>
                  <a:pt x="311" y="11"/>
                </a:cubicBezTo>
                <a:cubicBezTo>
                  <a:pt x="324" y="13"/>
                  <a:pt x="292" y="15"/>
                  <a:pt x="306" y="16"/>
                </a:cubicBezTo>
                <a:cubicBezTo>
                  <a:pt x="294" y="16"/>
                  <a:pt x="282" y="21"/>
                  <a:pt x="277" y="25"/>
                </a:cubicBezTo>
                <a:cubicBezTo>
                  <a:pt x="307" y="26"/>
                  <a:pt x="294" y="19"/>
                  <a:pt x="320" y="17"/>
                </a:cubicBezTo>
                <a:cubicBezTo>
                  <a:pt x="339" y="21"/>
                  <a:pt x="339" y="21"/>
                  <a:pt x="339" y="21"/>
                </a:cubicBezTo>
                <a:cubicBezTo>
                  <a:pt x="350" y="20"/>
                  <a:pt x="335" y="19"/>
                  <a:pt x="334" y="18"/>
                </a:cubicBezTo>
                <a:cubicBezTo>
                  <a:pt x="349" y="16"/>
                  <a:pt x="354" y="19"/>
                  <a:pt x="365" y="19"/>
                </a:cubicBezTo>
                <a:cubicBezTo>
                  <a:pt x="361" y="18"/>
                  <a:pt x="354" y="17"/>
                  <a:pt x="356" y="16"/>
                </a:cubicBezTo>
                <a:cubicBezTo>
                  <a:pt x="374" y="19"/>
                  <a:pt x="391" y="17"/>
                  <a:pt x="408" y="23"/>
                </a:cubicBezTo>
                <a:cubicBezTo>
                  <a:pt x="398" y="20"/>
                  <a:pt x="419" y="15"/>
                  <a:pt x="426" y="14"/>
                </a:cubicBezTo>
                <a:cubicBezTo>
                  <a:pt x="392" y="8"/>
                  <a:pt x="392" y="8"/>
                  <a:pt x="392" y="8"/>
                </a:cubicBezTo>
                <a:cubicBezTo>
                  <a:pt x="349" y="10"/>
                  <a:pt x="323" y="7"/>
                  <a:pt x="276" y="10"/>
                </a:cubicBezTo>
                <a:cubicBezTo>
                  <a:pt x="279" y="8"/>
                  <a:pt x="279" y="8"/>
                  <a:pt x="279" y="8"/>
                </a:cubicBezTo>
                <a:cubicBezTo>
                  <a:pt x="206" y="0"/>
                  <a:pt x="218" y="20"/>
                  <a:pt x="156" y="20"/>
                </a:cubicBezTo>
                <a:cubicBezTo>
                  <a:pt x="155" y="19"/>
                  <a:pt x="155" y="18"/>
                  <a:pt x="154" y="18"/>
                </a:cubicBezTo>
                <a:cubicBezTo>
                  <a:pt x="153" y="18"/>
                  <a:pt x="152" y="17"/>
                  <a:pt x="150" y="17"/>
                </a:cubicBezTo>
                <a:cubicBezTo>
                  <a:pt x="145" y="17"/>
                  <a:pt x="140" y="17"/>
                  <a:pt x="134" y="18"/>
                </a:cubicBezTo>
                <a:cubicBezTo>
                  <a:pt x="123" y="20"/>
                  <a:pt x="114" y="23"/>
                  <a:pt x="115" y="20"/>
                </a:cubicBezTo>
                <a:cubicBezTo>
                  <a:pt x="119" y="19"/>
                  <a:pt x="122" y="18"/>
                  <a:pt x="125" y="17"/>
                </a:cubicBezTo>
                <a:cubicBezTo>
                  <a:pt x="127" y="17"/>
                  <a:pt x="130" y="17"/>
                  <a:pt x="131" y="16"/>
                </a:cubicBezTo>
                <a:cubicBezTo>
                  <a:pt x="135" y="15"/>
                  <a:pt x="137" y="15"/>
                  <a:pt x="137" y="14"/>
                </a:cubicBezTo>
                <a:cubicBezTo>
                  <a:pt x="138" y="13"/>
                  <a:pt x="135" y="13"/>
                  <a:pt x="130" y="12"/>
                </a:cubicBezTo>
                <a:cubicBezTo>
                  <a:pt x="128" y="13"/>
                  <a:pt x="125" y="13"/>
                  <a:pt x="123" y="14"/>
                </a:cubicBezTo>
                <a:cubicBezTo>
                  <a:pt x="121" y="15"/>
                  <a:pt x="119" y="15"/>
                  <a:pt x="117" y="16"/>
                </a:cubicBezTo>
                <a:cubicBezTo>
                  <a:pt x="113" y="18"/>
                  <a:pt x="109" y="20"/>
                  <a:pt x="105" y="22"/>
                </a:cubicBezTo>
                <a:cubicBezTo>
                  <a:pt x="103" y="23"/>
                  <a:pt x="100" y="24"/>
                  <a:pt x="98" y="25"/>
                </a:cubicBezTo>
                <a:cubicBezTo>
                  <a:pt x="96" y="27"/>
                  <a:pt x="93" y="28"/>
                  <a:pt x="90" y="29"/>
                </a:cubicBezTo>
                <a:cubicBezTo>
                  <a:pt x="89" y="30"/>
                  <a:pt x="87" y="31"/>
                  <a:pt x="86" y="32"/>
                </a:cubicBezTo>
                <a:cubicBezTo>
                  <a:pt x="84" y="32"/>
                  <a:pt x="83" y="33"/>
                  <a:pt x="81" y="34"/>
                </a:cubicBezTo>
                <a:cubicBezTo>
                  <a:pt x="78" y="36"/>
                  <a:pt x="75" y="38"/>
                  <a:pt x="71" y="40"/>
                </a:cubicBezTo>
                <a:cubicBezTo>
                  <a:pt x="75" y="35"/>
                  <a:pt x="71" y="37"/>
                  <a:pt x="69" y="37"/>
                </a:cubicBezTo>
                <a:cubicBezTo>
                  <a:pt x="68" y="37"/>
                  <a:pt x="67" y="37"/>
                  <a:pt x="69" y="35"/>
                </a:cubicBezTo>
                <a:cubicBezTo>
                  <a:pt x="70" y="33"/>
                  <a:pt x="74" y="30"/>
                  <a:pt x="81" y="26"/>
                </a:cubicBezTo>
                <a:cubicBezTo>
                  <a:pt x="60" y="37"/>
                  <a:pt x="46" y="51"/>
                  <a:pt x="36" y="65"/>
                </a:cubicBezTo>
                <a:cubicBezTo>
                  <a:pt x="31" y="71"/>
                  <a:pt x="28" y="78"/>
                  <a:pt x="25" y="84"/>
                </a:cubicBezTo>
                <a:cubicBezTo>
                  <a:pt x="23" y="90"/>
                  <a:pt x="21" y="97"/>
                  <a:pt x="20" y="103"/>
                </a:cubicBezTo>
                <a:cubicBezTo>
                  <a:pt x="15" y="122"/>
                  <a:pt x="14" y="133"/>
                  <a:pt x="13" y="140"/>
                </a:cubicBezTo>
                <a:cubicBezTo>
                  <a:pt x="12" y="147"/>
                  <a:pt x="11" y="150"/>
                  <a:pt x="10" y="153"/>
                </a:cubicBezTo>
                <a:cubicBezTo>
                  <a:pt x="8" y="156"/>
                  <a:pt x="6" y="160"/>
                  <a:pt x="7" y="183"/>
                </a:cubicBezTo>
                <a:cubicBezTo>
                  <a:pt x="5" y="176"/>
                  <a:pt x="5" y="176"/>
                  <a:pt x="5" y="176"/>
                </a:cubicBezTo>
                <a:cubicBezTo>
                  <a:pt x="6" y="205"/>
                  <a:pt x="6" y="205"/>
                  <a:pt x="6" y="205"/>
                </a:cubicBezTo>
                <a:cubicBezTo>
                  <a:pt x="9" y="195"/>
                  <a:pt x="9" y="195"/>
                  <a:pt x="9" y="195"/>
                </a:cubicBezTo>
                <a:cubicBezTo>
                  <a:pt x="13" y="230"/>
                  <a:pt x="13" y="230"/>
                  <a:pt x="13" y="230"/>
                </a:cubicBezTo>
                <a:cubicBezTo>
                  <a:pt x="16" y="251"/>
                  <a:pt x="16" y="221"/>
                  <a:pt x="19" y="224"/>
                </a:cubicBezTo>
                <a:cubicBezTo>
                  <a:pt x="14" y="217"/>
                  <a:pt x="14" y="217"/>
                  <a:pt x="14" y="217"/>
                </a:cubicBezTo>
                <a:cubicBezTo>
                  <a:pt x="15" y="203"/>
                  <a:pt x="12" y="183"/>
                  <a:pt x="15" y="180"/>
                </a:cubicBezTo>
                <a:cubicBezTo>
                  <a:pt x="15" y="203"/>
                  <a:pt x="19" y="198"/>
                  <a:pt x="21" y="207"/>
                </a:cubicBezTo>
                <a:cubicBezTo>
                  <a:pt x="19" y="185"/>
                  <a:pt x="19" y="185"/>
                  <a:pt x="19" y="185"/>
                </a:cubicBezTo>
                <a:cubicBezTo>
                  <a:pt x="22" y="178"/>
                  <a:pt x="22" y="178"/>
                  <a:pt x="22" y="178"/>
                </a:cubicBezTo>
                <a:cubicBezTo>
                  <a:pt x="22" y="167"/>
                  <a:pt x="22" y="157"/>
                  <a:pt x="22" y="148"/>
                </a:cubicBezTo>
                <a:cubicBezTo>
                  <a:pt x="22" y="135"/>
                  <a:pt x="24" y="124"/>
                  <a:pt x="25" y="113"/>
                </a:cubicBezTo>
                <a:cubicBezTo>
                  <a:pt x="23" y="120"/>
                  <a:pt x="22" y="126"/>
                  <a:pt x="22" y="131"/>
                </a:cubicBezTo>
                <a:cubicBezTo>
                  <a:pt x="22" y="134"/>
                  <a:pt x="22" y="137"/>
                  <a:pt x="21" y="139"/>
                </a:cubicBezTo>
                <a:cubicBezTo>
                  <a:pt x="21" y="142"/>
                  <a:pt x="21" y="145"/>
                  <a:pt x="20" y="148"/>
                </a:cubicBezTo>
                <a:cubicBezTo>
                  <a:pt x="18" y="140"/>
                  <a:pt x="18" y="125"/>
                  <a:pt x="23" y="107"/>
                </a:cubicBezTo>
                <a:cubicBezTo>
                  <a:pt x="28" y="89"/>
                  <a:pt x="38" y="70"/>
                  <a:pt x="53" y="54"/>
                </a:cubicBezTo>
                <a:cubicBezTo>
                  <a:pt x="55" y="54"/>
                  <a:pt x="65" y="46"/>
                  <a:pt x="61" y="50"/>
                </a:cubicBezTo>
                <a:cubicBezTo>
                  <a:pt x="61" y="51"/>
                  <a:pt x="55" y="56"/>
                  <a:pt x="53" y="59"/>
                </a:cubicBezTo>
                <a:cubicBezTo>
                  <a:pt x="55" y="59"/>
                  <a:pt x="52" y="63"/>
                  <a:pt x="52" y="64"/>
                </a:cubicBezTo>
                <a:cubicBezTo>
                  <a:pt x="52" y="65"/>
                  <a:pt x="53" y="64"/>
                  <a:pt x="56" y="62"/>
                </a:cubicBezTo>
                <a:cubicBezTo>
                  <a:pt x="58" y="60"/>
                  <a:pt x="63" y="56"/>
                  <a:pt x="70" y="50"/>
                </a:cubicBezTo>
                <a:cubicBezTo>
                  <a:pt x="68" y="53"/>
                  <a:pt x="66" y="57"/>
                  <a:pt x="63" y="61"/>
                </a:cubicBezTo>
                <a:cubicBezTo>
                  <a:pt x="61" y="65"/>
                  <a:pt x="59" y="69"/>
                  <a:pt x="57" y="73"/>
                </a:cubicBezTo>
                <a:cubicBezTo>
                  <a:pt x="53" y="81"/>
                  <a:pt x="51" y="87"/>
                  <a:pt x="52" y="87"/>
                </a:cubicBezTo>
                <a:cubicBezTo>
                  <a:pt x="47" y="95"/>
                  <a:pt x="42" y="106"/>
                  <a:pt x="39" y="117"/>
                </a:cubicBezTo>
                <a:cubicBezTo>
                  <a:pt x="37" y="123"/>
                  <a:pt x="35" y="128"/>
                  <a:pt x="35" y="133"/>
                </a:cubicBezTo>
                <a:cubicBezTo>
                  <a:pt x="34" y="136"/>
                  <a:pt x="34" y="138"/>
                  <a:pt x="33" y="141"/>
                </a:cubicBezTo>
                <a:cubicBezTo>
                  <a:pt x="33" y="143"/>
                  <a:pt x="33" y="145"/>
                  <a:pt x="33" y="147"/>
                </a:cubicBezTo>
                <a:cubicBezTo>
                  <a:pt x="32" y="146"/>
                  <a:pt x="32" y="146"/>
                  <a:pt x="32" y="146"/>
                </a:cubicBezTo>
                <a:cubicBezTo>
                  <a:pt x="32" y="148"/>
                  <a:pt x="31" y="151"/>
                  <a:pt x="31" y="153"/>
                </a:cubicBezTo>
                <a:cubicBezTo>
                  <a:pt x="32" y="155"/>
                  <a:pt x="32" y="157"/>
                  <a:pt x="32" y="159"/>
                </a:cubicBezTo>
                <a:cubicBezTo>
                  <a:pt x="32" y="163"/>
                  <a:pt x="32" y="168"/>
                  <a:pt x="32" y="172"/>
                </a:cubicBezTo>
                <a:cubicBezTo>
                  <a:pt x="33" y="180"/>
                  <a:pt x="33" y="187"/>
                  <a:pt x="31" y="188"/>
                </a:cubicBezTo>
                <a:cubicBezTo>
                  <a:pt x="32" y="196"/>
                  <a:pt x="33" y="216"/>
                  <a:pt x="35" y="195"/>
                </a:cubicBezTo>
                <a:cubicBezTo>
                  <a:pt x="38" y="230"/>
                  <a:pt x="38" y="230"/>
                  <a:pt x="38" y="230"/>
                </a:cubicBezTo>
                <a:cubicBezTo>
                  <a:pt x="31" y="224"/>
                  <a:pt x="29" y="257"/>
                  <a:pt x="23" y="223"/>
                </a:cubicBezTo>
                <a:cubicBezTo>
                  <a:pt x="24" y="224"/>
                  <a:pt x="24" y="237"/>
                  <a:pt x="26" y="257"/>
                </a:cubicBezTo>
                <a:cubicBezTo>
                  <a:pt x="25" y="256"/>
                  <a:pt x="25" y="256"/>
                  <a:pt x="25" y="256"/>
                </a:cubicBezTo>
                <a:cubicBezTo>
                  <a:pt x="25" y="255"/>
                  <a:pt x="24" y="254"/>
                  <a:pt x="24" y="253"/>
                </a:cubicBezTo>
                <a:cubicBezTo>
                  <a:pt x="24" y="249"/>
                  <a:pt x="24" y="247"/>
                  <a:pt x="25" y="246"/>
                </a:cubicBezTo>
                <a:cubicBezTo>
                  <a:pt x="20" y="234"/>
                  <a:pt x="19" y="252"/>
                  <a:pt x="18" y="271"/>
                </a:cubicBezTo>
                <a:cubicBezTo>
                  <a:pt x="22" y="275"/>
                  <a:pt x="22" y="275"/>
                  <a:pt x="22" y="275"/>
                </a:cubicBezTo>
                <a:cubicBezTo>
                  <a:pt x="20" y="291"/>
                  <a:pt x="17" y="301"/>
                  <a:pt x="18" y="323"/>
                </a:cubicBezTo>
                <a:cubicBezTo>
                  <a:pt x="33" y="374"/>
                  <a:pt x="33" y="374"/>
                  <a:pt x="33" y="374"/>
                </a:cubicBezTo>
                <a:cubicBezTo>
                  <a:pt x="33" y="379"/>
                  <a:pt x="34" y="384"/>
                  <a:pt x="34" y="389"/>
                </a:cubicBezTo>
                <a:cubicBezTo>
                  <a:pt x="32" y="396"/>
                  <a:pt x="33" y="418"/>
                  <a:pt x="29" y="409"/>
                </a:cubicBezTo>
                <a:cubicBezTo>
                  <a:pt x="27" y="411"/>
                  <a:pt x="26" y="404"/>
                  <a:pt x="27" y="394"/>
                </a:cubicBezTo>
                <a:cubicBezTo>
                  <a:pt x="27" y="393"/>
                  <a:pt x="28" y="395"/>
                  <a:pt x="28" y="394"/>
                </a:cubicBezTo>
                <a:cubicBezTo>
                  <a:pt x="26" y="391"/>
                  <a:pt x="23" y="390"/>
                  <a:pt x="20" y="401"/>
                </a:cubicBezTo>
                <a:cubicBezTo>
                  <a:pt x="21" y="389"/>
                  <a:pt x="21" y="388"/>
                  <a:pt x="19" y="379"/>
                </a:cubicBezTo>
                <a:cubicBezTo>
                  <a:pt x="19" y="392"/>
                  <a:pt x="19" y="392"/>
                  <a:pt x="19" y="392"/>
                </a:cubicBezTo>
                <a:cubicBezTo>
                  <a:pt x="18" y="373"/>
                  <a:pt x="12" y="345"/>
                  <a:pt x="9" y="346"/>
                </a:cubicBezTo>
                <a:cubicBezTo>
                  <a:pt x="14" y="351"/>
                  <a:pt x="9" y="363"/>
                  <a:pt x="8" y="373"/>
                </a:cubicBezTo>
                <a:cubicBezTo>
                  <a:pt x="7" y="365"/>
                  <a:pt x="5" y="349"/>
                  <a:pt x="4" y="362"/>
                </a:cubicBezTo>
                <a:cubicBezTo>
                  <a:pt x="6" y="366"/>
                  <a:pt x="9" y="399"/>
                  <a:pt x="11" y="376"/>
                </a:cubicBezTo>
                <a:cubicBezTo>
                  <a:pt x="12" y="386"/>
                  <a:pt x="14" y="399"/>
                  <a:pt x="13" y="410"/>
                </a:cubicBezTo>
                <a:cubicBezTo>
                  <a:pt x="11" y="397"/>
                  <a:pt x="9" y="406"/>
                  <a:pt x="6" y="402"/>
                </a:cubicBezTo>
                <a:cubicBezTo>
                  <a:pt x="9" y="414"/>
                  <a:pt x="12" y="414"/>
                  <a:pt x="14" y="416"/>
                </a:cubicBezTo>
                <a:cubicBezTo>
                  <a:pt x="10" y="450"/>
                  <a:pt x="1" y="463"/>
                  <a:pt x="4" y="502"/>
                </a:cubicBezTo>
                <a:cubicBezTo>
                  <a:pt x="5" y="507"/>
                  <a:pt x="3" y="478"/>
                  <a:pt x="6" y="482"/>
                </a:cubicBezTo>
                <a:cubicBezTo>
                  <a:pt x="12" y="510"/>
                  <a:pt x="0" y="518"/>
                  <a:pt x="2" y="542"/>
                </a:cubicBezTo>
                <a:cubicBezTo>
                  <a:pt x="8" y="536"/>
                  <a:pt x="8" y="536"/>
                  <a:pt x="8" y="536"/>
                </a:cubicBezTo>
                <a:cubicBezTo>
                  <a:pt x="9" y="543"/>
                  <a:pt x="10" y="561"/>
                  <a:pt x="10" y="570"/>
                </a:cubicBezTo>
                <a:cubicBezTo>
                  <a:pt x="8" y="573"/>
                  <a:pt x="5" y="599"/>
                  <a:pt x="3" y="579"/>
                </a:cubicBezTo>
                <a:cubicBezTo>
                  <a:pt x="0" y="621"/>
                  <a:pt x="14" y="616"/>
                  <a:pt x="13" y="664"/>
                </a:cubicBezTo>
                <a:cubicBezTo>
                  <a:pt x="14" y="642"/>
                  <a:pt x="14" y="639"/>
                  <a:pt x="14" y="622"/>
                </a:cubicBezTo>
                <a:cubicBezTo>
                  <a:pt x="17" y="640"/>
                  <a:pt x="16" y="625"/>
                  <a:pt x="20" y="627"/>
                </a:cubicBezTo>
                <a:cubicBezTo>
                  <a:pt x="16" y="638"/>
                  <a:pt x="19" y="674"/>
                  <a:pt x="15" y="649"/>
                </a:cubicBezTo>
                <a:cubicBezTo>
                  <a:pt x="15" y="664"/>
                  <a:pt x="14" y="694"/>
                  <a:pt x="17" y="700"/>
                </a:cubicBezTo>
                <a:cubicBezTo>
                  <a:pt x="18" y="688"/>
                  <a:pt x="18" y="688"/>
                  <a:pt x="18" y="688"/>
                </a:cubicBezTo>
                <a:cubicBezTo>
                  <a:pt x="18" y="709"/>
                  <a:pt x="22" y="730"/>
                  <a:pt x="25" y="739"/>
                </a:cubicBezTo>
                <a:cubicBezTo>
                  <a:pt x="25" y="712"/>
                  <a:pt x="18" y="713"/>
                  <a:pt x="19" y="679"/>
                </a:cubicBezTo>
                <a:cubicBezTo>
                  <a:pt x="23" y="643"/>
                  <a:pt x="23" y="688"/>
                  <a:pt x="28" y="664"/>
                </a:cubicBezTo>
                <a:cubicBezTo>
                  <a:pt x="24" y="638"/>
                  <a:pt x="24" y="638"/>
                  <a:pt x="24" y="638"/>
                </a:cubicBezTo>
                <a:cubicBezTo>
                  <a:pt x="23" y="650"/>
                  <a:pt x="23" y="650"/>
                  <a:pt x="23" y="650"/>
                </a:cubicBezTo>
                <a:cubicBezTo>
                  <a:pt x="18" y="646"/>
                  <a:pt x="24" y="610"/>
                  <a:pt x="17" y="613"/>
                </a:cubicBezTo>
                <a:cubicBezTo>
                  <a:pt x="23" y="587"/>
                  <a:pt x="19" y="579"/>
                  <a:pt x="24" y="550"/>
                </a:cubicBezTo>
                <a:cubicBezTo>
                  <a:pt x="22" y="543"/>
                  <a:pt x="22" y="554"/>
                  <a:pt x="21" y="562"/>
                </a:cubicBezTo>
                <a:cubicBezTo>
                  <a:pt x="22" y="547"/>
                  <a:pt x="15" y="547"/>
                  <a:pt x="19" y="527"/>
                </a:cubicBezTo>
                <a:cubicBezTo>
                  <a:pt x="20" y="517"/>
                  <a:pt x="15" y="524"/>
                  <a:pt x="15" y="542"/>
                </a:cubicBezTo>
                <a:cubicBezTo>
                  <a:pt x="15" y="527"/>
                  <a:pt x="14" y="513"/>
                  <a:pt x="15" y="496"/>
                </a:cubicBezTo>
                <a:cubicBezTo>
                  <a:pt x="11" y="513"/>
                  <a:pt x="11" y="513"/>
                  <a:pt x="11" y="513"/>
                </a:cubicBezTo>
                <a:cubicBezTo>
                  <a:pt x="10" y="496"/>
                  <a:pt x="10" y="496"/>
                  <a:pt x="10" y="496"/>
                </a:cubicBezTo>
                <a:cubicBezTo>
                  <a:pt x="8" y="510"/>
                  <a:pt x="8" y="510"/>
                  <a:pt x="8" y="510"/>
                </a:cubicBezTo>
                <a:cubicBezTo>
                  <a:pt x="7" y="477"/>
                  <a:pt x="8" y="440"/>
                  <a:pt x="14" y="422"/>
                </a:cubicBezTo>
                <a:cubicBezTo>
                  <a:pt x="18" y="451"/>
                  <a:pt x="16" y="498"/>
                  <a:pt x="23" y="515"/>
                </a:cubicBezTo>
                <a:cubicBezTo>
                  <a:pt x="25" y="508"/>
                  <a:pt x="18" y="492"/>
                  <a:pt x="24" y="483"/>
                </a:cubicBezTo>
                <a:cubicBezTo>
                  <a:pt x="20" y="475"/>
                  <a:pt x="20" y="475"/>
                  <a:pt x="20" y="475"/>
                </a:cubicBezTo>
                <a:cubicBezTo>
                  <a:pt x="19" y="465"/>
                  <a:pt x="18" y="442"/>
                  <a:pt x="21" y="440"/>
                </a:cubicBezTo>
                <a:cubicBezTo>
                  <a:pt x="24" y="467"/>
                  <a:pt x="28" y="474"/>
                  <a:pt x="31" y="488"/>
                </a:cubicBezTo>
                <a:cubicBezTo>
                  <a:pt x="32" y="488"/>
                  <a:pt x="32" y="491"/>
                  <a:pt x="32" y="495"/>
                </a:cubicBezTo>
                <a:cubicBezTo>
                  <a:pt x="32" y="495"/>
                  <a:pt x="32" y="495"/>
                  <a:pt x="33" y="495"/>
                </a:cubicBezTo>
                <a:cubicBezTo>
                  <a:pt x="32" y="495"/>
                  <a:pt x="32" y="495"/>
                  <a:pt x="32" y="495"/>
                </a:cubicBezTo>
                <a:cubicBezTo>
                  <a:pt x="33" y="503"/>
                  <a:pt x="32" y="516"/>
                  <a:pt x="33" y="524"/>
                </a:cubicBezTo>
                <a:cubicBezTo>
                  <a:pt x="32" y="534"/>
                  <a:pt x="30" y="527"/>
                  <a:pt x="29" y="526"/>
                </a:cubicBezTo>
                <a:cubicBezTo>
                  <a:pt x="25" y="559"/>
                  <a:pt x="37" y="582"/>
                  <a:pt x="34" y="617"/>
                </a:cubicBezTo>
                <a:cubicBezTo>
                  <a:pt x="30" y="617"/>
                  <a:pt x="30" y="645"/>
                  <a:pt x="28" y="636"/>
                </a:cubicBezTo>
                <a:cubicBezTo>
                  <a:pt x="27" y="657"/>
                  <a:pt x="31" y="668"/>
                  <a:pt x="34" y="681"/>
                </a:cubicBezTo>
                <a:cubicBezTo>
                  <a:pt x="30" y="684"/>
                  <a:pt x="33" y="712"/>
                  <a:pt x="29" y="702"/>
                </a:cubicBezTo>
                <a:cubicBezTo>
                  <a:pt x="34" y="721"/>
                  <a:pt x="34" y="721"/>
                  <a:pt x="34" y="721"/>
                </a:cubicBezTo>
                <a:cubicBezTo>
                  <a:pt x="33" y="727"/>
                  <a:pt x="34" y="737"/>
                  <a:pt x="34" y="746"/>
                </a:cubicBezTo>
                <a:cubicBezTo>
                  <a:pt x="34" y="747"/>
                  <a:pt x="34" y="748"/>
                  <a:pt x="34" y="749"/>
                </a:cubicBezTo>
                <a:cubicBezTo>
                  <a:pt x="34" y="751"/>
                  <a:pt x="34" y="752"/>
                  <a:pt x="34" y="754"/>
                </a:cubicBezTo>
                <a:cubicBezTo>
                  <a:pt x="34" y="756"/>
                  <a:pt x="34" y="759"/>
                  <a:pt x="34" y="761"/>
                </a:cubicBezTo>
                <a:cubicBezTo>
                  <a:pt x="34" y="766"/>
                  <a:pt x="34" y="770"/>
                  <a:pt x="34" y="771"/>
                </a:cubicBezTo>
                <a:cubicBezTo>
                  <a:pt x="36" y="781"/>
                  <a:pt x="38" y="782"/>
                  <a:pt x="40" y="784"/>
                </a:cubicBezTo>
                <a:cubicBezTo>
                  <a:pt x="41" y="785"/>
                  <a:pt x="41" y="786"/>
                  <a:pt x="43" y="789"/>
                </a:cubicBezTo>
                <a:cubicBezTo>
                  <a:pt x="43" y="790"/>
                  <a:pt x="44" y="792"/>
                  <a:pt x="45" y="794"/>
                </a:cubicBezTo>
                <a:cubicBezTo>
                  <a:pt x="45" y="796"/>
                  <a:pt x="46" y="799"/>
                  <a:pt x="48" y="802"/>
                </a:cubicBezTo>
                <a:cubicBezTo>
                  <a:pt x="47" y="801"/>
                  <a:pt x="47" y="803"/>
                  <a:pt x="45" y="798"/>
                </a:cubicBezTo>
                <a:cubicBezTo>
                  <a:pt x="46" y="801"/>
                  <a:pt x="47" y="805"/>
                  <a:pt x="49" y="809"/>
                </a:cubicBezTo>
                <a:cubicBezTo>
                  <a:pt x="51" y="811"/>
                  <a:pt x="52" y="813"/>
                  <a:pt x="53" y="816"/>
                </a:cubicBezTo>
                <a:cubicBezTo>
                  <a:pt x="55" y="818"/>
                  <a:pt x="56" y="820"/>
                  <a:pt x="58" y="822"/>
                </a:cubicBezTo>
                <a:cubicBezTo>
                  <a:pt x="60" y="824"/>
                  <a:pt x="61" y="826"/>
                  <a:pt x="63" y="828"/>
                </a:cubicBezTo>
                <a:cubicBezTo>
                  <a:pt x="65" y="830"/>
                  <a:pt x="67" y="832"/>
                  <a:pt x="69" y="833"/>
                </a:cubicBezTo>
                <a:cubicBezTo>
                  <a:pt x="73" y="836"/>
                  <a:pt x="76" y="839"/>
                  <a:pt x="79" y="841"/>
                </a:cubicBezTo>
                <a:cubicBezTo>
                  <a:pt x="72" y="834"/>
                  <a:pt x="72" y="833"/>
                  <a:pt x="70" y="832"/>
                </a:cubicBezTo>
                <a:cubicBezTo>
                  <a:pt x="70" y="831"/>
                  <a:pt x="69" y="830"/>
                  <a:pt x="68" y="829"/>
                </a:cubicBezTo>
                <a:cubicBezTo>
                  <a:pt x="67" y="827"/>
                  <a:pt x="64" y="825"/>
                  <a:pt x="61" y="820"/>
                </a:cubicBezTo>
                <a:cubicBezTo>
                  <a:pt x="62" y="820"/>
                  <a:pt x="67" y="824"/>
                  <a:pt x="74" y="830"/>
                </a:cubicBezTo>
                <a:cubicBezTo>
                  <a:pt x="81" y="836"/>
                  <a:pt x="91" y="843"/>
                  <a:pt x="102" y="850"/>
                </a:cubicBezTo>
                <a:cubicBezTo>
                  <a:pt x="98" y="849"/>
                  <a:pt x="95" y="848"/>
                  <a:pt x="93" y="847"/>
                </a:cubicBezTo>
                <a:cubicBezTo>
                  <a:pt x="92" y="847"/>
                  <a:pt x="91" y="847"/>
                  <a:pt x="91" y="847"/>
                </a:cubicBezTo>
                <a:cubicBezTo>
                  <a:pt x="91" y="848"/>
                  <a:pt x="94" y="851"/>
                  <a:pt x="98" y="854"/>
                </a:cubicBezTo>
                <a:cubicBezTo>
                  <a:pt x="106" y="859"/>
                  <a:pt x="117" y="863"/>
                  <a:pt x="109" y="862"/>
                </a:cubicBezTo>
                <a:cubicBezTo>
                  <a:pt x="122" y="867"/>
                  <a:pt x="135" y="869"/>
                  <a:pt x="147" y="869"/>
                </a:cubicBezTo>
                <a:cubicBezTo>
                  <a:pt x="149" y="869"/>
                  <a:pt x="150" y="869"/>
                  <a:pt x="152" y="869"/>
                </a:cubicBezTo>
                <a:cubicBezTo>
                  <a:pt x="153" y="869"/>
                  <a:pt x="154" y="868"/>
                  <a:pt x="155" y="868"/>
                </a:cubicBezTo>
                <a:cubicBezTo>
                  <a:pt x="157" y="868"/>
                  <a:pt x="159" y="868"/>
                  <a:pt x="161" y="868"/>
                </a:cubicBezTo>
                <a:cubicBezTo>
                  <a:pt x="165" y="867"/>
                  <a:pt x="168" y="867"/>
                  <a:pt x="172" y="866"/>
                </a:cubicBezTo>
                <a:cubicBezTo>
                  <a:pt x="187" y="864"/>
                  <a:pt x="201" y="861"/>
                  <a:pt x="218" y="858"/>
                </a:cubicBezTo>
                <a:cubicBezTo>
                  <a:pt x="258" y="858"/>
                  <a:pt x="307" y="860"/>
                  <a:pt x="338" y="855"/>
                </a:cubicBezTo>
                <a:cubicBezTo>
                  <a:pt x="334" y="855"/>
                  <a:pt x="334" y="855"/>
                  <a:pt x="334" y="855"/>
                </a:cubicBezTo>
                <a:cubicBezTo>
                  <a:pt x="352" y="852"/>
                  <a:pt x="352" y="852"/>
                  <a:pt x="352" y="852"/>
                </a:cubicBezTo>
                <a:cubicBezTo>
                  <a:pt x="363" y="852"/>
                  <a:pt x="352" y="858"/>
                  <a:pt x="369" y="856"/>
                </a:cubicBezTo>
                <a:cubicBezTo>
                  <a:pt x="363" y="861"/>
                  <a:pt x="340" y="857"/>
                  <a:pt x="323" y="861"/>
                </a:cubicBezTo>
                <a:cubicBezTo>
                  <a:pt x="352" y="865"/>
                  <a:pt x="296" y="865"/>
                  <a:pt x="315" y="869"/>
                </a:cubicBezTo>
                <a:cubicBezTo>
                  <a:pt x="327" y="859"/>
                  <a:pt x="377" y="868"/>
                  <a:pt x="403" y="862"/>
                </a:cubicBezTo>
                <a:cubicBezTo>
                  <a:pt x="427" y="863"/>
                  <a:pt x="391" y="867"/>
                  <a:pt x="404" y="867"/>
                </a:cubicBezTo>
                <a:cubicBezTo>
                  <a:pt x="411" y="864"/>
                  <a:pt x="411" y="864"/>
                  <a:pt x="411" y="864"/>
                </a:cubicBezTo>
                <a:cubicBezTo>
                  <a:pt x="421" y="865"/>
                  <a:pt x="424" y="866"/>
                  <a:pt x="424" y="868"/>
                </a:cubicBezTo>
                <a:cubicBezTo>
                  <a:pt x="450" y="870"/>
                  <a:pt x="480" y="868"/>
                  <a:pt x="502" y="864"/>
                </a:cubicBezTo>
                <a:cubicBezTo>
                  <a:pt x="474" y="866"/>
                  <a:pt x="512" y="859"/>
                  <a:pt x="484" y="859"/>
                </a:cubicBezTo>
                <a:cubicBezTo>
                  <a:pt x="492" y="857"/>
                  <a:pt x="510" y="857"/>
                  <a:pt x="528" y="856"/>
                </a:cubicBezTo>
                <a:cubicBezTo>
                  <a:pt x="511" y="858"/>
                  <a:pt x="550" y="863"/>
                  <a:pt x="513" y="862"/>
                </a:cubicBezTo>
                <a:cubicBezTo>
                  <a:pt x="518" y="867"/>
                  <a:pt x="531" y="861"/>
                  <a:pt x="547" y="862"/>
                </a:cubicBezTo>
                <a:cubicBezTo>
                  <a:pt x="539" y="863"/>
                  <a:pt x="520" y="866"/>
                  <a:pt x="522" y="867"/>
                </a:cubicBezTo>
                <a:cubicBezTo>
                  <a:pt x="547" y="860"/>
                  <a:pt x="601" y="871"/>
                  <a:pt x="611" y="866"/>
                </a:cubicBezTo>
                <a:cubicBezTo>
                  <a:pt x="629" y="862"/>
                  <a:pt x="656" y="858"/>
                  <a:pt x="678" y="854"/>
                </a:cubicBezTo>
                <a:cubicBezTo>
                  <a:pt x="700" y="858"/>
                  <a:pt x="724" y="855"/>
                  <a:pt x="749" y="857"/>
                </a:cubicBezTo>
                <a:cubicBezTo>
                  <a:pt x="744" y="859"/>
                  <a:pt x="744" y="859"/>
                  <a:pt x="744" y="859"/>
                </a:cubicBezTo>
                <a:cubicBezTo>
                  <a:pt x="758" y="860"/>
                  <a:pt x="780" y="858"/>
                  <a:pt x="800" y="858"/>
                </a:cubicBezTo>
                <a:cubicBezTo>
                  <a:pt x="805" y="862"/>
                  <a:pt x="805" y="862"/>
                  <a:pt x="805" y="862"/>
                </a:cubicBezTo>
                <a:cubicBezTo>
                  <a:pt x="819" y="861"/>
                  <a:pt x="845" y="860"/>
                  <a:pt x="867" y="861"/>
                </a:cubicBezTo>
                <a:cubicBezTo>
                  <a:pt x="867" y="858"/>
                  <a:pt x="847" y="859"/>
                  <a:pt x="857" y="856"/>
                </a:cubicBezTo>
                <a:cubicBezTo>
                  <a:pt x="846" y="856"/>
                  <a:pt x="837" y="857"/>
                  <a:pt x="841" y="859"/>
                </a:cubicBezTo>
                <a:cubicBezTo>
                  <a:pt x="830" y="859"/>
                  <a:pt x="829" y="856"/>
                  <a:pt x="821" y="854"/>
                </a:cubicBezTo>
                <a:cubicBezTo>
                  <a:pt x="862" y="851"/>
                  <a:pt x="862" y="851"/>
                  <a:pt x="862" y="851"/>
                </a:cubicBezTo>
                <a:cubicBezTo>
                  <a:pt x="865" y="852"/>
                  <a:pt x="867" y="852"/>
                  <a:pt x="867" y="852"/>
                </a:cubicBezTo>
                <a:cubicBezTo>
                  <a:pt x="870" y="848"/>
                  <a:pt x="870" y="848"/>
                  <a:pt x="870" y="848"/>
                </a:cubicBezTo>
                <a:cubicBezTo>
                  <a:pt x="881" y="848"/>
                  <a:pt x="884" y="849"/>
                  <a:pt x="882" y="851"/>
                </a:cubicBezTo>
                <a:cubicBezTo>
                  <a:pt x="905" y="850"/>
                  <a:pt x="913" y="844"/>
                  <a:pt x="938" y="845"/>
                </a:cubicBezTo>
                <a:cubicBezTo>
                  <a:pt x="927" y="849"/>
                  <a:pt x="920" y="851"/>
                  <a:pt x="903" y="851"/>
                </a:cubicBezTo>
                <a:cubicBezTo>
                  <a:pt x="931" y="851"/>
                  <a:pt x="931" y="851"/>
                  <a:pt x="931" y="851"/>
                </a:cubicBezTo>
                <a:cubicBezTo>
                  <a:pt x="918" y="855"/>
                  <a:pt x="870" y="854"/>
                  <a:pt x="878" y="860"/>
                </a:cubicBezTo>
                <a:cubicBezTo>
                  <a:pt x="909" y="857"/>
                  <a:pt x="954" y="854"/>
                  <a:pt x="981" y="849"/>
                </a:cubicBezTo>
                <a:cubicBezTo>
                  <a:pt x="995" y="854"/>
                  <a:pt x="1016" y="848"/>
                  <a:pt x="1040" y="850"/>
                </a:cubicBezTo>
                <a:cubicBezTo>
                  <a:pt x="1043" y="851"/>
                  <a:pt x="1050" y="852"/>
                  <a:pt x="1046" y="854"/>
                </a:cubicBezTo>
                <a:cubicBezTo>
                  <a:pt x="1039" y="854"/>
                  <a:pt x="1039" y="854"/>
                  <a:pt x="1039" y="854"/>
                </a:cubicBezTo>
                <a:cubicBezTo>
                  <a:pt x="1071" y="855"/>
                  <a:pt x="1106" y="852"/>
                  <a:pt x="1134" y="849"/>
                </a:cubicBezTo>
                <a:cubicBezTo>
                  <a:pt x="1148" y="853"/>
                  <a:pt x="1148" y="853"/>
                  <a:pt x="1148" y="853"/>
                </a:cubicBezTo>
                <a:cubicBezTo>
                  <a:pt x="1195" y="855"/>
                  <a:pt x="1139" y="846"/>
                  <a:pt x="1188" y="845"/>
                </a:cubicBezTo>
                <a:cubicBezTo>
                  <a:pt x="1199" y="850"/>
                  <a:pt x="1247" y="847"/>
                  <a:pt x="1249" y="851"/>
                </a:cubicBezTo>
                <a:cubicBezTo>
                  <a:pt x="1259" y="850"/>
                  <a:pt x="1263" y="851"/>
                  <a:pt x="1264" y="848"/>
                </a:cubicBezTo>
                <a:cubicBezTo>
                  <a:pt x="1256" y="847"/>
                  <a:pt x="1237" y="848"/>
                  <a:pt x="1248" y="845"/>
                </a:cubicBezTo>
                <a:cubicBezTo>
                  <a:pt x="1264" y="844"/>
                  <a:pt x="1272" y="846"/>
                  <a:pt x="1285" y="846"/>
                </a:cubicBezTo>
                <a:cubicBezTo>
                  <a:pt x="1285" y="847"/>
                  <a:pt x="1275" y="849"/>
                  <a:pt x="1280" y="848"/>
                </a:cubicBezTo>
                <a:cubicBezTo>
                  <a:pt x="1284" y="848"/>
                  <a:pt x="1289" y="848"/>
                  <a:pt x="1294" y="848"/>
                </a:cubicBezTo>
                <a:cubicBezTo>
                  <a:pt x="1296" y="848"/>
                  <a:pt x="1299" y="847"/>
                  <a:pt x="1302" y="847"/>
                </a:cubicBezTo>
                <a:cubicBezTo>
                  <a:pt x="1303" y="847"/>
                  <a:pt x="1305" y="847"/>
                  <a:pt x="1306" y="847"/>
                </a:cubicBezTo>
                <a:cubicBezTo>
                  <a:pt x="1308" y="847"/>
                  <a:pt x="1309" y="846"/>
                  <a:pt x="1311" y="846"/>
                </a:cubicBezTo>
                <a:cubicBezTo>
                  <a:pt x="1323" y="844"/>
                  <a:pt x="1336" y="839"/>
                  <a:pt x="1347" y="831"/>
                </a:cubicBezTo>
                <a:cubicBezTo>
                  <a:pt x="1358" y="824"/>
                  <a:pt x="1367" y="814"/>
                  <a:pt x="1372" y="804"/>
                </a:cubicBezTo>
                <a:cubicBezTo>
                  <a:pt x="1378" y="794"/>
                  <a:pt x="1381" y="783"/>
                  <a:pt x="1382" y="775"/>
                </a:cubicBezTo>
                <a:cubicBezTo>
                  <a:pt x="1380" y="781"/>
                  <a:pt x="1380" y="785"/>
                  <a:pt x="1378" y="788"/>
                </a:cubicBezTo>
                <a:cubicBezTo>
                  <a:pt x="1377" y="792"/>
                  <a:pt x="1376" y="797"/>
                  <a:pt x="1370" y="803"/>
                </a:cubicBezTo>
                <a:cubicBezTo>
                  <a:pt x="1369" y="802"/>
                  <a:pt x="1370" y="800"/>
                  <a:pt x="1371" y="798"/>
                </a:cubicBezTo>
                <a:cubicBezTo>
                  <a:pt x="1373" y="795"/>
                  <a:pt x="1374" y="793"/>
                  <a:pt x="1374" y="791"/>
                </a:cubicBezTo>
                <a:cubicBezTo>
                  <a:pt x="1373" y="791"/>
                  <a:pt x="1372" y="792"/>
                  <a:pt x="1371" y="793"/>
                </a:cubicBezTo>
                <a:cubicBezTo>
                  <a:pt x="1370" y="795"/>
                  <a:pt x="1370" y="798"/>
                  <a:pt x="1368" y="800"/>
                </a:cubicBezTo>
                <a:cubicBezTo>
                  <a:pt x="1365" y="805"/>
                  <a:pt x="1361" y="812"/>
                  <a:pt x="1353" y="817"/>
                </a:cubicBezTo>
                <a:cubicBezTo>
                  <a:pt x="1353" y="817"/>
                  <a:pt x="1354" y="815"/>
                  <a:pt x="1356" y="813"/>
                </a:cubicBezTo>
                <a:cubicBezTo>
                  <a:pt x="1358" y="811"/>
                  <a:pt x="1359" y="808"/>
                  <a:pt x="1361" y="805"/>
                </a:cubicBezTo>
                <a:cubicBezTo>
                  <a:pt x="1363" y="802"/>
                  <a:pt x="1365" y="799"/>
                  <a:pt x="1366" y="797"/>
                </a:cubicBezTo>
                <a:cubicBezTo>
                  <a:pt x="1367" y="794"/>
                  <a:pt x="1367" y="793"/>
                  <a:pt x="1367" y="793"/>
                </a:cubicBezTo>
                <a:cubicBezTo>
                  <a:pt x="1367" y="793"/>
                  <a:pt x="1367" y="793"/>
                  <a:pt x="1367" y="793"/>
                </a:cubicBezTo>
                <a:cubicBezTo>
                  <a:pt x="1375" y="780"/>
                  <a:pt x="1380" y="765"/>
                  <a:pt x="1380" y="749"/>
                </a:cubicBezTo>
                <a:cubicBezTo>
                  <a:pt x="1380" y="349"/>
                  <a:pt x="1380" y="349"/>
                  <a:pt x="1380" y="349"/>
                </a:cubicBezTo>
                <a:cubicBezTo>
                  <a:pt x="1384" y="370"/>
                  <a:pt x="1379" y="391"/>
                  <a:pt x="1383" y="412"/>
                </a:cubicBezTo>
                <a:cubicBezTo>
                  <a:pt x="1383" y="411"/>
                  <a:pt x="1382" y="409"/>
                  <a:pt x="1382" y="413"/>
                </a:cubicBezTo>
                <a:cubicBezTo>
                  <a:pt x="1381" y="440"/>
                  <a:pt x="1389" y="451"/>
                  <a:pt x="1385" y="472"/>
                </a:cubicBezTo>
                <a:cubicBezTo>
                  <a:pt x="1383" y="470"/>
                  <a:pt x="1383" y="470"/>
                  <a:pt x="1383" y="470"/>
                </a:cubicBezTo>
                <a:cubicBezTo>
                  <a:pt x="1383" y="472"/>
                  <a:pt x="1385" y="484"/>
                  <a:pt x="1388" y="482"/>
                </a:cubicBezTo>
                <a:cubicBezTo>
                  <a:pt x="1387" y="464"/>
                  <a:pt x="1386" y="460"/>
                  <a:pt x="1387" y="444"/>
                </a:cubicBezTo>
                <a:cubicBezTo>
                  <a:pt x="1389" y="451"/>
                  <a:pt x="1391" y="465"/>
                  <a:pt x="1391" y="476"/>
                </a:cubicBezTo>
                <a:cubicBezTo>
                  <a:pt x="1395" y="477"/>
                  <a:pt x="1395" y="477"/>
                  <a:pt x="1395" y="477"/>
                </a:cubicBezTo>
                <a:cubicBezTo>
                  <a:pt x="1399" y="491"/>
                  <a:pt x="1393" y="505"/>
                  <a:pt x="1397" y="518"/>
                </a:cubicBezTo>
                <a:cubicBezTo>
                  <a:pt x="1400" y="502"/>
                  <a:pt x="1400" y="502"/>
                  <a:pt x="1400" y="502"/>
                </a:cubicBezTo>
                <a:cubicBezTo>
                  <a:pt x="1400" y="503"/>
                  <a:pt x="1400" y="504"/>
                  <a:pt x="1401" y="505"/>
                </a:cubicBezTo>
                <a:cubicBezTo>
                  <a:pt x="1400" y="498"/>
                  <a:pt x="1400" y="491"/>
                  <a:pt x="1399" y="490"/>
                </a:cubicBezTo>
                <a:cubicBezTo>
                  <a:pt x="1396" y="466"/>
                  <a:pt x="1402" y="453"/>
                  <a:pt x="1405" y="449"/>
                </a:cubicBezTo>
                <a:cubicBezTo>
                  <a:pt x="1406" y="438"/>
                  <a:pt x="1410" y="453"/>
                  <a:pt x="1413" y="452"/>
                </a:cubicBezTo>
                <a:cubicBezTo>
                  <a:pt x="1412" y="434"/>
                  <a:pt x="1407" y="435"/>
                  <a:pt x="1406" y="417"/>
                </a:cubicBezTo>
                <a:cubicBezTo>
                  <a:pt x="1407" y="412"/>
                  <a:pt x="1407" y="414"/>
                  <a:pt x="1408" y="416"/>
                </a:cubicBezTo>
                <a:cubicBezTo>
                  <a:pt x="1406" y="404"/>
                  <a:pt x="1406" y="404"/>
                  <a:pt x="1406" y="404"/>
                </a:cubicBezTo>
                <a:cubicBezTo>
                  <a:pt x="1407" y="403"/>
                  <a:pt x="1408" y="372"/>
                  <a:pt x="1411" y="390"/>
                </a:cubicBezTo>
                <a:cubicBezTo>
                  <a:pt x="1411" y="393"/>
                  <a:pt x="1411" y="398"/>
                  <a:pt x="1411" y="402"/>
                </a:cubicBezTo>
                <a:cubicBezTo>
                  <a:pt x="1414" y="377"/>
                  <a:pt x="1417" y="333"/>
                  <a:pt x="1422" y="334"/>
                </a:cubicBezTo>
                <a:cubicBezTo>
                  <a:pt x="1423" y="320"/>
                  <a:pt x="1421" y="324"/>
                  <a:pt x="1422" y="302"/>
                </a:cubicBezTo>
                <a:cubicBezTo>
                  <a:pt x="1419" y="292"/>
                  <a:pt x="1415" y="303"/>
                  <a:pt x="1413" y="279"/>
                </a:cubicBezTo>
                <a:cubicBezTo>
                  <a:pt x="1411" y="298"/>
                  <a:pt x="1411" y="298"/>
                  <a:pt x="1411" y="298"/>
                </a:cubicBezTo>
                <a:cubicBezTo>
                  <a:pt x="1412" y="302"/>
                  <a:pt x="1413" y="305"/>
                  <a:pt x="1413" y="309"/>
                </a:cubicBezTo>
                <a:cubicBezTo>
                  <a:pt x="1413" y="289"/>
                  <a:pt x="1413" y="289"/>
                  <a:pt x="1413" y="289"/>
                </a:cubicBezTo>
                <a:cubicBezTo>
                  <a:pt x="1415" y="302"/>
                  <a:pt x="1416" y="300"/>
                  <a:pt x="1420" y="303"/>
                </a:cubicBezTo>
                <a:cubicBezTo>
                  <a:pt x="1420" y="334"/>
                  <a:pt x="1414" y="342"/>
                  <a:pt x="1413" y="357"/>
                </a:cubicBezTo>
                <a:cubicBezTo>
                  <a:pt x="1410" y="348"/>
                  <a:pt x="1411" y="332"/>
                  <a:pt x="1407" y="338"/>
                </a:cubicBezTo>
                <a:cubicBezTo>
                  <a:pt x="1410" y="323"/>
                  <a:pt x="1403" y="321"/>
                  <a:pt x="1406" y="303"/>
                </a:cubicBezTo>
                <a:cubicBezTo>
                  <a:pt x="1408" y="307"/>
                  <a:pt x="1408" y="307"/>
                  <a:pt x="1408" y="307"/>
                </a:cubicBezTo>
                <a:cubicBezTo>
                  <a:pt x="1404" y="292"/>
                  <a:pt x="1408" y="290"/>
                  <a:pt x="1405" y="278"/>
                </a:cubicBezTo>
                <a:cubicBezTo>
                  <a:pt x="1406" y="279"/>
                  <a:pt x="1407" y="278"/>
                  <a:pt x="1407" y="276"/>
                </a:cubicBezTo>
                <a:cubicBezTo>
                  <a:pt x="1405" y="250"/>
                  <a:pt x="1405" y="284"/>
                  <a:pt x="1401" y="258"/>
                </a:cubicBezTo>
                <a:cubicBezTo>
                  <a:pt x="1401" y="235"/>
                  <a:pt x="1408" y="251"/>
                  <a:pt x="1409" y="244"/>
                </a:cubicBezTo>
                <a:close/>
                <a:moveTo>
                  <a:pt x="1178" y="62"/>
                </a:moveTo>
                <a:cubicBezTo>
                  <a:pt x="1178" y="62"/>
                  <a:pt x="1177" y="63"/>
                  <a:pt x="1174" y="63"/>
                </a:cubicBezTo>
                <a:cubicBezTo>
                  <a:pt x="1202" y="63"/>
                  <a:pt x="1205" y="63"/>
                  <a:pt x="1227" y="62"/>
                </a:cubicBezTo>
                <a:cubicBezTo>
                  <a:pt x="1220" y="64"/>
                  <a:pt x="1220" y="64"/>
                  <a:pt x="1220" y="64"/>
                </a:cubicBezTo>
                <a:cubicBezTo>
                  <a:pt x="1224" y="67"/>
                  <a:pt x="1242" y="64"/>
                  <a:pt x="1260" y="64"/>
                </a:cubicBezTo>
                <a:cubicBezTo>
                  <a:pt x="1266" y="62"/>
                  <a:pt x="1277" y="60"/>
                  <a:pt x="1284" y="62"/>
                </a:cubicBezTo>
                <a:cubicBezTo>
                  <a:pt x="1282" y="65"/>
                  <a:pt x="1282" y="65"/>
                  <a:pt x="1282" y="65"/>
                </a:cubicBezTo>
                <a:cubicBezTo>
                  <a:pt x="1283" y="66"/>
                  <a:pt x="1288" y="67"/>
                  <a:pt x="1296" y="67"/>
                </a:cubicBezTo>
                <a:cubicBezTo>
                  <a:pt x="1303" y="67"/>
                  <a:pt x="1313" y="68"/>
                  <a:pt x="1323" y="72"/>
                </a:cubicBezTo>
                <a:cubicBezTo>
                  <a:pt x="1321" y="71"/>
                  <a:pt x="1319" y="72"/>
                  <a:pt x="1317" y="72"/>
                </a:cubicBezTo>
                <a:cubicBezTo>
                  <a:pt x="1310" y="70"/>
                  <a:pt x="1303" y="69"/>
                  <a:pt x="1296" y="69"/>
                </a:cubicBezTo>
                <a:cubicBezTo>
                  <a:pt x="1127" y="69"/>
                  <a:pt x="1127" y="69"/>
                  <a:pt x="1127" y="69"/>
                </a:cubicBezTo>
                <a:cubicBezTo>
                  <a:pt x="1143" y="67"/>
                  <a:pt x="1160" y="65"/>
                  <a:pt x="1178" y="62"/>
                </a:cubicBezTo>
                <a:close/>
                <a:moveTo>
                  <a:pt x="780" y="66"/>
                </a:moveTo>
                <a:cubicBezTo>
                  <a:pt x="790" y="64"/>
                  <a:pt x="804" y="60"/>
                  <a:pt x="820" y="57"/>
                </a:cubicBezTo>
                <a:cubicBezTo>
                  <a:pt x="820" y="57"/>
                  <a:pt x="820" y="57"/>
                  <a:pt x="820" y="57"/>
                </a:cubicBezTo>
                <a:cubicBezTo>
                  <a:pt x="855" y="56"/>
                  <a:pt x="855" y="56"/>
                  <a:pt x="855" y="56"/>
                </a:cubicBezTo>
                <a:cubicBezTo>
                  <a:pt x="851" y="58"/>
                  <a:pt x="851" y="58"/>
                  <a:pt x="851" y="58"/>
                </a:cubicBezTo>
                <a:cubicBezTo>
                  <a:pt x="872" y="55"/>
                  <a:pt x="872" y="55"/>
                  <a:pt x="872" y="55"/>
                </a:cubicBezTo>
                <a:cubicBezTo>
                  <a:pt x="871" y="59"/>
                  <a:pt x="878" y="57"/>
                  <a:pt x="877" y="60"/>
                </a:cubicBezTo>
                <a:cubicBezTo>
                  <a:pt x="890" y="67"/>
                  <a:pt x="923" y="57"/>
                  <a:pt x="952" y="60"/>
                </a:cubicBezTo>
                <a:cubicBezTo>
                  <a:pt x="947" y="62"/>
                  <a:pt x="947" y="62"/>
                  <a:pt x="947" y="62"/>
                </a:cubicBezTo>
                <a:cubicBezTo>
                  <a:pt x="963" y="58"/>
                  <a:pt x="1001" y="63"/>
                  <a:pt x="1025" y="64"/>
                </a:cubicBezTo>
                <a:cubicBezTo>
                  <a:pt x="1024" y="64"/>
                  <a:pt x="1024" y="64"/>
                  <a:pt x="1024" y="64"/>
                </a:cubicBezTo>
                <a:cubicBezTo>
                  <a:pt x="1013" y="66"/>
                  <a:pt x="1009" y="67"/>
                  <a:pt x="1010" y="69"/>
                </a:cubicBezTo>
                <a:cubicBezTo>
                  <a:pt x="975" y="69"/>
                  <a:pt x="975" y="69"/>
                  <a:pt x="975" y="69"/>
                </a:cubicBezTo>
                <a:cubicBezTo>
                  <a:pt x="974" y="69"/>
                  <a:pt x="972" y="68"/>
                  <a:pt x="970" y="67"/>
                </a:cubicBezTo>
                <a:cubicBezTo>
                  <a:pt x="965" y="68"/>
                  <a:pt x="959" y="69"/>
                  <a:pt x="952" y="69"/>
                </a:cubicBezTo>
                <a:cubicBezTo>
                  <a:pt x="899" y="69"/>
                  <a:pt x="899" y="69"/>
                  <a:pt x="899" y="69"/>
                </a:cubicBezTo>
                <a:cubicBezTo>
                  <a:pt x="901" y="68"/>
                  <a:pt x="905" y="67"/>
                  <a:pt x="908" y="66"/>
                </a:cubicBezTo>
                <a:cubicBezTo>
                  <a:pt x="839" y="69"/>
                  <a:pt x="839" y="69"/>
                  <a:pt x="839" y="69"/>
                </a:cubicBezTo>
                <a:cubicBezTo>
                  <a:pt x="839" y="69"/>
                  <a:pt x="839" y="69"/>
                  <a:pt x="839" y="69"/>
                </a:cubicBezTo>
                <a:cubicBezTo>
                  <a:pt x="778" y="69"/>
                  <a:pt x="778" y="69"/>
                  <a:pt x="778" y="69"/>
                </a:cubicBezTo>
                <a:cubicBezTo>
                  <a:pt x="780" y="68"/>
                  <a:pt x="780" y="68"/>
                  <a:pt x="780" y="66"/>
                </a:cubicBezTo>
                <a:close/>
                <a:moveTo>
                  <a:pt x="471" y="56"/>
                </a:moveTo>
                <a:cubicBezTo>
                  <a:pt x="473" y="60"/>
                  <a:pt x="473" y="60"/>
                  <a:pt x="473" y="60"/>
                </a:cubicBezTo>
                <a:cubicBezTo>
                  <a:pt x="516" y="61"/>
                  <a:pt x="547" y="51"/>
                  <a:pt x="592" y="53"/>
                </a:cubicBezTo>
                <a:cubicBezTo>
                  <a:pt x="586" y="57"/>
                  <a:pt x="569" y="55"/>
                  <a:pt x="571" y="57"/>
                </a:cubicBezTo>
                <a:cubicBezTo>
                  <a:pt x="598" y="57"/>
                  <a:pt x="595" y="47"/>
                  <a:pt x="621" y="52"/>
                </a:cubicBezTo>
                <a:cubicBezTo>
                  <a:pt x="583" y="54"/>
                  <a:pt x="645" y="54"/>
                  <a:pt x="611" y="58"/>
                </a:cubicBezTo>
                <a:cubicBezTo>
                  <a:pt x="658" y="52"/>
                  <a:pt x="709" y="60"/>
                  <a:pt x="740" y="59"/>
                </a:cubicBezTo>
                <a:cubicBezTo>
                  <a:pt x="732" y="56"/>
                  <a:pt x="753" y="55"/>
                  <a:pt x="754" y="54"/>
                </a:cubicBezTo>
                <a:cubicBezTo>
                  <a:pt x="762" y="55"/>
                  <a:pt x="760" y="57"/>
                  <a:pt x="753" y="57"/>
                </a:cubicBezTo>
                <a:cubicBezTo>
                  <a:pt x="769" y="60"/>
                  <a:pt x="772" y="63"/>
                  <a:pt x="769" y="66"/>
                </a:cubicBezTo>
                <a:cubicBezTo>
                  <a:pt x="736" y="66"/>
                  <a:pt x="736" y="66"/>
                  <a:pt x="736" y="66"/>
                </a:cubicBezTo>
                <a:cubicBezTo>
                  <a:pt x="742" y="67"/>
                  <a:pt x="747" y="68"/>
                  <a:pt x="751" y="69"/>
                </a:cubicBezTo>
                <a:cubicBezTo>
                  <a:pt x="700" y="69"/>
                  <a:pt x="700" y="69"/>
                  <a:pt x="700" y="69"/>
                </a:cubicBezTo>
                <a:cubicBezTo>
                  <a:pt x="697" y="68"/>
                  <a:pt x="695" y="67"/>
                  <a:pt x="696" y="67"/>
                </a:cubicBezTo>
                <a:cubicBezTo>
                  <a:pt x="685" y="68"/>
                  <a:pt x="668" y="64"/>
                  <a:pt x="662" y="65"/>
                </a:cubicBezTo>
                <a:cubicBezTo>
                  <a:pt x="674" y="67"/>
                  <a:pt x="672" y="68"/>
                  <a:pt x="665" y="69"/>
                </a:cubicBezTo>
                <a:cubicBezTo>
                  <a:pt x="647" y="69"/>
                  <a:pt x="647" y="69"/>
                  <a:pt x="647" y="69"/>
                </a:cubicBezTo>
                <a:cubicBezTo>
                  <a:pt x="647" y="68"/>
                  <a:pt x="650" y="67"/>
                  <a:pt x="644" y="66"/>
                </a:cubicBezTo>
                <a:cubicBezTo>
                  <a:pt x="618" y="67"/>
                  <a:pt x="618" y="67"/>
                  <a:pt x="618" y="67"/>
                </a:cubicBezTo>
                <a:cubicBezTo>
                  <a:pt x="641" y="67"/>
                  <a:pt x="641" y="67"/>
                  <a:pt x="641" y="67"/>
                </a:cubicBezTo>
                <a:cubicBezTo>
                  <a:pt x="638" y="69"/>
                  <a:pt x="638" y="69"/>
                  <a:pt x="638" y="69"/>
                </a:cubicBezTo>
                <a:cubicBezTo>
                  <a:pt x="471" y="69"/>
                  <a:pt x="471" y="69"/>
                  <a:pt x="471" y="69"/>
                </a:cubicBezTo>
                <a:cubicBezTo>
                  <a:pt x="458" y="66"/>
                  <a:pt x="451" y="62"/>
                  <a:pt x="444" y="57"/>
                </a:cubicBezTo>
                <a:cubicBezTo>
                  <a:pt x="454" y="57"/>
                  <a:pt x="463" y="56"/>
                  <a:pt x="471" y="56"/>
                </a:cubicBezTo>
                <a:close/>
                <a:moveTo>
                  <a:pt x="335" y="64"/>
                </a:moveTo>
                <a:cubicBezTo>
                  <a:pt x="334" y="64"/>
                  <a:pt x="334" y="64"/>
                  <a:pt x="333" y="64"/>
                </a:cubicBezTo>
                <a:cubicBezTo>
                  <a:pt x="341" y="63"/>
                  <a:pt x="350" y="63"/>
                  <a:pt x="358" y="62"/>
                </a:cubicBezTo>
                <a:cubicBezTo>
                  <a:pt x="361" y="66"/>
                  <a:pt x="362" y="68"/>
                  <a:pt x="359" y="69"/>
                </a:cubicBezTo>
                <a:cubicBezTo>
                  <a:pt x="356" y="69"/>
                  <a:pt x="356" y="69"/>
                  <a:pt x="356" y="69"/>
                </a:cubicBezTo>
                <a:cubicBezTo>
                  <a:pt x="355" y="69"/>
                  <a:pt x="355" y="69"/>
                  <a:pt x="355" y="69"/>
                </a:cubicBezTo>
                <a:cubicBezTo>
                  <a:pt x="355" y="69"/>
                  <a:pt x="355" y="69"/>
                  <a:pt x="355" y="69"/>
                </a:cubicBezTo>
                <a:cubicBezTo>
                  <a:pt x="322" y="69"/>
                  <a:pt x="322" y="69"/>
                  <a:pt x="322" y="69"/>
                </a:cubicBezTo>
                <a:cubicBezTo>
                  <a:pt x="319" y="68"/>
                  <a:pt x="315" y="67"/>
                  <a:pt x="310" y="67"/>
                </a:cubicBezTo>
                <a:lnTo>
                  <a:pt x="335" y="64"/>
                </a:lnTo>
                <a:close/>
                <a:moveTo>
                  <a:pt x="308" y="69"/>
                </a:moveTo>
                <a:cubicBezTo>
                  <a:pt x="278" y="69"/>
                  <a:pt x="278" y="69"/>
                  <a:pt x="278" y="69"/>
                </a:cubicBezTo>
                <a:cubicBezTo>
                  <a:pt x="281" y="67"/>
                  <a:pt x="296" y="68"/>
                  <a:pt x="308" y="69"/>
                </a:cubicBezTo>
                <a:close/>
                <a:moveTo>
                  <a:pt x="60" y="137"/>
                </a:moveTo>
                <a:cubicBezTo>
                  <a:pt x="59" y="140"/>
                  <a:pt x="58" y="144"/>
                  <a:pt x="57" y="147"/>
                </a:cubicBezTo>
                <a:cubicBezTo>
                  <a:pt x="57" y="149"/>
                  <a:pt x="57" y="151"/>
                  <a:pt x="56" y="153"/>
                </a:cubicBezTo>
                <a:cubicBezTo>
                  <a:pt x="56" y="154"/>
                  <a:pt x="56" y="156"/>
                  <a:pt x="55" y="157"/>
                </a:cubicBezTo>
                <a:cubicBezTo>
                  <a:pt x="55" y="156"/>
                  <a:pt x="55" y="154"/>
                  <a:pt x="55" y="152"/>
                </a:cubicBezTo>
                <a:cubicBezTo>
                  <a:pt x="56" y="145"/>
                  <a:pt x="56" y="145"/>
                  <a:pt x="56" y="145"/>
                </a:cubicBezTo>
                <a:cubicBezTo>
                  <a:pt x="56" y="143"/>
                  <a:pt x="56" y="141"/>
                  <a:pt x="57" y="139"/>
                </a:cubicBezTo>
                <a:cubicBezTo>
                  <a:pt x="57" y="137"/>
                  <a:pt x="57" y="135"/>
                  <a:pt x="58" y="133"/>
                </a:cubicBezTo>
                <a:cubicBezTo>
                  <a:pt x="60" y="124"/>
                  <a:pt x="63" y="116"/>
                  <a:pt x="67" y="109"/>
                </a:cubicBezTo>
                <a:cubicBezTo>
                  <a:pt x="76" y="94"/>
                  <a:pt x="89" y="81"/>
                  <a:pt x="103" y="73"/>
                </a:cubicBezTo>
                <a:cubicBezTo>
                  <a:pt x="99" y="73"/>
                  <a:pt x="99" y="73"/>
                  <a:pt x="99" y="73"/>
                </a:cubicBezTo>
                <a:cubicBezTo>
                  <a:pt x="108" y="68"/>
                  <a:pt x="116" y="62"/>
                  <a:pt x="122" y="62"/>
                </a:cubicBezTo>
                <a:cubicBezTo>
                  <a:pt x="123" y="62"/>
                  <a:pt x="120" y="64"/>
                  <a:pt x="115" y="68"/>
                </a:cubicBezTo>
                <a:cubicBezTo>
                  <a:pt x="113" y="69"/>
                  <a:pt x="111" y="71"/>
                  <a:pt x="108" y="74"/>
                </a:cubicBezTo>
                <a:cubicBezTo>
                  <a:pt x="106" y="76"/>
                  <a:pt x="103" y="79"/>
                  <a:pt x="101" y="82"/>
                </a:cubicBezTo>
                <a:cubicBezTo>
                  <a:pt x="98" y="85"/>
                  <a:pt x="95" y="89"/>
                  <a:pt x="93" y="93"/>
                </a:cubicBezTo>
                <a:cubicBezTo>
                  <a:pt x="89" y="97"/>
                  <a:pt x="85" y="102"/>
                  <a:pt x="82" y="106"/>
                </a:cubicBezTo>
                <a:cubicBezTo>
                  <a:pt x="82" y="106"/>
                  <a:pt x="82" y="106"/>
                  <a:pt x="82" y="106"/>
                </a:cubicBezTo>
                <a:cubicBezTo>
                  <a:pt x="81" y="107"/>
                  <a:pt x="79" y="108"/>
                  <a:pt x="76" y="111"/>
                </a:cubicBezTo>
                <a:cubicBezTo>
                  <a:pt x="75" y="112"/>
                  <a:pt x="74" y="114"/>
                  <a:pt x="72" y="115"/>
                </a:cubicBezTo>
                <a:cubicBezTo>
                  <a:pt x="71" y="117"/>
                  <a:pt x="69" y="119"/>
                  <a:pt x="68" y="121"/>
                </a:cubicBezTo>
                <a:cubicBezTo>
                  <a:pt x="65" y="125"/>
                  <a:pt x="63" y="131"/>
                  <a:pt x="60" y="137"/>
                </a:cubicBezTo>
                <a:close/>
                <a:moveTo>
                  <a:pt x="67" y="367"/>
                </a:moveTo>
                <a:cubicBezTo>
                  <a:pt x="67" y="373"/>
                  <a:pt x="67" y="376"/>
                  <a:pt x="67" y="378"/>
                </a:cubicBezTo>
                <a:cubicBezTo>
                  <a:pt x="67" y="373"/>
                  <a:pt x="67" y="369"/>
                  <a:pt x="67" y="365"/>
                </a:cubicBezTo>
                <a:cubicBezTo>
                  <a:pt x="67" y="366"/>
                  <a:pt x="67" y="366"/>
                  <a:pt x="67" y="367"/>
                </a:cubicBezTo>
                <a:close/>
                <a:moveTo>
                  <a:pt x="64" y="483"/>
                </a:moveTo>
                <a:cubicBezTo>
                  <a:pt x="63" y="477"/>
                  <a:pt x="63" y="477"/>
                  <a:pt x="63" y="477"/>
                </a:cubicBezTo>
                <a:cubicBezTo>
                  <a:pt x="64" y="451"/>
                  <a:pt x="65" y="427"/>
                  <a:pt x="65" y="404"/>
                </a:cubicBezTo>
                <a:cubicBezTo>
                  <a:pt x="66" y="413"/>
                  <a:pt x="67" y="421"/>
                  <a:pt x="67" y="431"/>
                </a:cubicBezTo>
                <a:cubicBezTo>
                  <a:pt x="67" y="429"/>
                  <a:pt x="68" y="427"/>
                  <a:pt x="68" y="424"/>
                </a:cubicBezTo>
                <a:cubicBezTo>
                  <a:pt x="68" y="482"/>
                  <a:pt x="68" y="482"/>
                  <a:pt x="68" y="482"/>
                </a:cubicBezTo>
                <a:cubicBezTo>
                  <a:pt x="66" y="474"/>
                  <a:pt x="66" y="463"/>
                  <a:pt x="66" y="452"/>
                </a:cubicBezTo>
                <a:cubicBezTo>
                  <a:pt x="66" y="453"/>
                  <a:pt x="65" y="465"/>
                  <a:pt x="64" y="483"/>
                </a:cubicBezTo>
                <a:close/>
                <a:moveTo>
                  <a:pt x="554" y="835"/>
                </a:moveTo>
                <a:cubicBezTo>
                  <a:pt x="556" y="834"/>
                  <a:pt x="558" y="834"/>
                  <a:pt x="560" y="833"/>
                </a:cubicBezTo>
                <a:cubicBezTo>
                  <a:pt x="574" y="833"/>
                  <a:pt x="574" y="833"/>
                  <a:pt x="574" y="833"/>
                </a:cubicBezTo>
                <a:cubicBezTo>
                  <a:pt x="573" y="835"/>
                  <a:pt x="572" y="837"/>
                  <a:pt x="554" y="835"/>
                </a:cubicBezTo>
                <a:close/>
                <a:moveTo>
                  <a:pt x="582" y="833"/>
                </a:moveTo>
                <a:cubicBezTo>
                  <a:pt x="595" y="833"/>
                  <a:pt x="595" y="833"/>
                  <a:pt x="595" y="833"/>
                </a:cubicBezTo>
                <a:cubicBezTo>
                  <a:pt x="592" y="834"/>
                  <a:pt x="589" y="834"/>
                  <a:pt x="585" y="834"/>
                </a:cubicBezTo>
                <a:cubicBezTo>
                  <a:pt x="584" y="834"/>
                  <a:pt x="583" y="833"/>
                  <a:pt x="582" y="833"/>
                </a:cubicBezTo>
                <a:close/>
                <a:moveTo>
                  <a:pt x="1380" y="349"/>
                </a:moveTo>
                <a:cubicBezTo>
                  <a:pt x="1380" y="341"/>
                  <a:pt x="1380" y="341"/>
                  <a:pt x="1380" y="341"/>
                </a:cubicBezTo>
                <a:cubicBezTo>
                  <a:pt x="1381" y="346"/>
                  <a:pt x="1381" y="351"/>
                  <a:pt x="1382" y="354"/>
                </a:cubicBezTo>
                <a:lnTo>
                  <a:pt x="1380" y="349"/>
                </a:lnTo>
                <a:close/>
              </a:path>
            </a:pathLst>
          </a:custGeom>
          <a:solidFill>
            <a:srgbClr val="91561A">
              <a:alpha val="1500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优设标题黑" panose="00000500000000000000" charset="-122"/>
              <a:ea typeface="优设标题黑" panose="00000500000000000000" charset="-122"/>
              <a:cs typeface="+mn-cs"/>
            </a:endParaRPr>
          </a:p>
        </p:txBody>
      </p:sp>
      <p:sp>
        <p:nvSpPr>
          <p:cNvPr id="11" name="文本框 10"/>
          <p:cNvSpPr txBox="1"/>
          <p:nvPr>
            <p:custDataLst>
              <p:tags r:id="rId4"/>
            </p:custDataLst>
          </p:nvPr>
        </p:nvSpPr>
        <p:spPr>
          <a:xfrm>
            <a:off x="221142" y="11059"/>
            <a:ext cx="35877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一</a:t>
            </a:r>
            <a:r>
              <a:rPr lang="en-US" altLang="zh-CN" sz="2800"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 </a:t>
            </a:r>
            <a:r>
              <a:rPr lang="zh-CN" altLang="en-US" sz="2800"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  <a:sym typeface="+mn-ea"/>
              </a:rPr>
              <a:t> 政权更迭</a:t>
            </a:r>
            <a:endParaRPr lang="zh-CN" altLang="en-US" sz="2800">
              <a:latin typeface="优设标题黑" panose="00000500000000000000" charset="-122"/>
              <a:ea typeface="优设标题黑" panose="00000500000000000000" charset="-122"/>
              <a:cs typeface="优设标题黑" panose="00000500000000000000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244475" y="52705"/>
            <a:ext cx="492760" cy="463550"/>
            <a:chOff x="8200854" y="647550"/>
            <a:chExt cx="721309" cy="723176"/>
          </a:xfrm>
          <a:solidFill>
            <a:schemeClr val="tx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14" name="任意多边形: 形状 534"/>
            <p:cNvSpPr/>
            <p:nvPr>
              <p:custDataLst>
                <p:tags r:id="rId5"/>
              </p:custDataLst>
            </p:nvPr>
          </p:nvSpPr>
          <p:spPr>
            <a:xfrm>
              <a:off x="8895617" y="1002661"/>
              <a:ext cx="9525" cy="19050"/>
            </a:xfrm>
            <a:custGeom>
              <a:gdLst>
                <a:gd name="connsiteX0" fmla="*/ 10058 w 9525"/>
                <a:gd name="connsiteY0" fmla="*/ 14926 h 19050"/>
                <a:gd name="connsiteX1" fmla="*/ 11135 w 9525"/>
                <a:gd name="connsiteY1" fmla="*/ 8925 h 19050"/>
                <a:gd name="connsiteX2" fmla="*/ 7144 w 9525"/>
                <a:gd name="connsiteY2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10058" y="14926"/>
                  </a:moveTo>
                  <a:lnTo>
                    <a:pt x="11135" y="8925"/>
                  </a:lnTo>
                  <a:lnTo>
                    <a:pt x="7144" y="714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5" name="任意多边形: 形状 535"/>
            <p:cNvSpPr/>
            <p:nvPr>
              <p:custDataLst>
                <p:tags r:id="rId6"/>
              </p:custDataLst>
            </p:nvPr>
          </p:nvSpPr>
          <p:spPr>
            <a:xfrm>
              <a:off x="8893588" y="970686"/>
              <a:ext cx="28575" cy="38100"/>
            </a:xfrm>
            <a:custGeom>
              <a:gdLst>
                <a:gd name="connsiteX0" fmla="*/ 24717 w 28575"/>
                <a:gd name="connsiteY0" fmla="*/ 17526 h 38100"/>
                <a:gd name="connsiteX1" fmla="*/ 23632 w 28575"/>
                <a:gd name="connsiteY1" fmla="*/ 12306 h 38100"/>
                <a:gd name="connsiteX2" fmla="*/ 22203 w 28575"/>
                <a:gd name="connsiteY2" fmla="*/ 7144 h 38100"/>
                <a:gd name="connsiteX3" fmla="*/ 7144 w 28575"/>
                <a:gd name="connsiteY3" fmla="*/ 22622 h 38100"/>
                <a:gd name="connsiteX4" fmla="*/ 18107 w 28575"/>
                <a:gd name="connsiteY4" fmla="*/ 38500 h 38100"/>
                <a:gd name="connsiteX5" fmla="*/ 13887 w 28575"/>
                <a:gd name="connsiteY5" fmla="*/ 22593 h 38100"/>
                <a:gd name="connsiteX6" fmla="*/ 21641 w 28575"/>
                <a:gd name="connsiteY6" fmla="*/ 34385 h 38100"/>
                <a:gd name="connsiteX7" fmla="*/ 19555 w 28575"/>
                <a:gd name="connsiteY7" fmla="*/ 17374 h 38100"/>
                <a:gd name="connsiteX8" fmla="*/ 24717 w 28575"/>
                <a:gd name="connsiteY8" fmla="*/ 17526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575" h="38100">
                  <a:moveTo>
                    <a:pt x="24717" y="17526"/>
                  </a:moveTo>
                  <a:cubicBezTo>
                    <a:pt x="24717" y="17526"/>
                    <a:pt x="24174" y="14916"/>
                    <a:pt x="23632" y="12306"/>
                  </a:cubicBezTo>
                  <a:cubicBezTo>
                    <a:pt x="23184" y="9696"/>
                    <a:pt x="22203" y="7144"/>
                    <a:pt x="22203" y="7144"/>
                  </a:cubicBezTo>
                  <a:cubicBezTo>
                    <a:pt x="11668" y="14221"/>
                    <a:pt x="14411" y="6086"/>
                    <a:pt x="7144" y="22622"/>
                  </a:cubicBezTo>
                  <a:cubicBezTo>
                    <a:pt x="9192" y="27984"/>
                    <a:pt x="13764" y="40205"/>
                    <a:pt x="18107" y="38500"/>
                  </a:cubicBezTo>
                  <a:cubicBezTo>
                    <a:pt x="17450" y="34395"/>
                    <a:pt x="12802" y="28651"/>
                    <a:pt x="13887" y="22593"/>
                  </a:cubicBezTo>
                  <a:cubicBezTo>
                    <a:pt x="17288" y="24936"/>
                    <a:pt x="17202" y="31442"/>
                    <a:pt x="21641" y="34385"/>
                  </a:cubicBezTo>
                  <a:cubicBezTo>
                    <a:pt x="24632" y="24308"/>
                    <a:pt x="18545" y="28270"/>
                    <a:pt x="19555" y="17374"/>
                  </a:cubicBezTo>
                  <a:lnTo>
                    <a:pt x="24717" y="1752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6" name="任意多边形: 形状 536"/>
            <p:cNvSpPr/>
            <p:nvPr>
              <p:custDataLst>
                <p:tags r:id="rId7"/>
              </p:custDataLst>
            </p:nvPr>
          </p:nvSpPr>
          <p:spPr>
            <a:xfrm>
              <a:off x="8898760" y="968087"/>
              <a:ext cx="19050" cy="9525"/>
            </a:xfrm>
            <a:custGeom>
              <a:gdLst>
                <a:gd name="connsiteX0" fmla="*/ 7144 w 19050"/>
                <a:gd name="connsiteY0" fmla="*/ 8942 h 9525"/>
                <a:gd name="connsiteX1" fmla="*/ 12887 w 19050"/>
                <a:gd name="connsiteY1" fmla="*/ 10076 h 9525"/>
                <a:gd name="connsiteX2" fmla="*/ 7144 w 19050"/>
                <a:gd name="connsiteY2" fmla="*/ 894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7144" y="8942"/>
                  </a:moveTo>
                  <a:cubicBezTo>
                    <a:pt x="9249" y="9647"/>
                    <a:pt x="11325" y="10419"/>
                    <a:pt x="12887" y="10076"/>
                  </a:cubicBezTo>
                  <a:cubicBezTo>
                    <a:pt x="10782" y="9314"/>
                    <a:pt x="7639" y="4637"/>
                    <a:pt x="7144" y="894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7" name="任意多边形: 形状 537"/>
            <p:cNvSpPr/>
            <p:nvPr>
              <p:custDataLst>
                <p:tags r:id="rId8"/>
              </p:custDataLst>
            </p:nvPr>
          </p:nvSpPr>
          <p:spPr>
            <a:xfrm>
              <a:off x="8892969" y="956446"/>
              <a:ext cx="19050" cy="19050"/>
            </a:xfrm>
            <a:custGeom>
              <a:gdLst>
                <a:gd name="connsiteX0" fmla="*/ 10839 w 19050"/>
                <a:gd name="connsiteY0" fmla="*/ 14573 h 19050"/>
                <a:gd name="connsiteX1" fmla="*/ 15497 w 19050"/>
                <a:gd name="connsiteY1" fmla="*/ 13383 h 19050"/>
                <a:gd name="connsiteX2" fmla="*/ 7144 w 19050"/>
                <a:gd name="connsiteY2" fmla="*/ 7144 h 19050"/>
                <a:gd name="connsiteX3" fmla="*/ 10839 w 19050"/>
                <a:gd name="connsiteY3" fmla="*/ 14573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10839" y="14573"/>
                  </a:moveTo>
                  <a:cubicBezTo>
                    <a:pt x="10287" y="8106"/>
                    <a:pt x="14992" y="14087"/>
                    <a:pt x="15497" y="13383"/>
                  </a:cubicBezTo>
                  <a:lnTo>
                    <a:pt x="7144" y="7144"/>
                  </a:lnTo>
                  <a:lnTo>
                    <a:pt x="10839" y="1457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8" name="任意多边形: 形状 538"/>
            <p:cNvSpPr/>
            <p:nvPr>
              <p:custDataLst>
                <p:tags r:id="rId9"/>
              </p:custDataLst>
            </p:nvPr>
          </p:nvSpPr>
          <p:spPr>
            <a:xfrm>
              <a:off x="8890970" y="934424"/>
              <a:ext cx="9525" cy="9525"/>
            </a:xfrm>
            <a:custGeom>
              <a:gdLst>
                <a:gd name="connsiteX0" fmla="*/ 8876 w 9525"/>
                <a:gd name="connsiteY0" fmla="*/ 9954 h 9525"/>
                <a:gd name="connsiteX1" fmla="*/ 7456 w 9525"/>
                <a:gd name="connsiteY1" fmla="*/ 7144 h 9525"/>
                <a:gd name="connsiteX2" fmla="*/ 8876 w 9525"/>
                <a:gd name="connsiteY2" fmla="*/ 995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8876" y="9954"/>
                  </a:moveTo>
                  <a:cubicBezTo>
                    <a:pt x="8428" y="8953"/>
                    <a:pt x="7971" y="8039"/>
                    <a:pt x="7456" y="7144"/>
                  </a:cubicBezTo>
                  <a:cubicBezTo>
                    <a:pt x="6571" y="8401"/>
                    <a:pt x="7733" y="9039"/>
                    <a:pt x="8876" y="99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9" name="任意多边形: 形状 539"/>
            <p:cNvSpPr/>
            <p:nvPr>
              <p:custDataLst>
                <p:tags r:id="rId10"/>
              </p:custDataLst>
            </p:nvPr>
          </p:nvSpPr>
          <p:spPr>
            <a:xfrm>
              <a:off x="8887907" y="924594"/>
              <a:ext cx="28575" cy="38100"/>
            </a:xfrm>
            <a:custGeom>
              <a:gdLst>
                <a:gd name="connsiteX0" fmla="*/ 7776 w 28575"/>
                <a:gd name="connsiteY0" fmla="*/ 7144 h 38100"/>
                <a:gd name="connsiteX1" fmla="*/ 10519 w 28575"/>
                <a:gd name="connsiteY1" fmla="*/ 16983 h 38100"/>
                <a:gd name="connsiteX2" fmla="*/ 10862 w 28575"/>
                <a:gd name="connsiteY2" fmla="*/ 16488 h 38100"/>
                <a:gd name="connsiteX3" fmla="*/ 18130 w 28575"/>
                <a:gd name="connsiteY3" fmla="*/ 20860 h 38100"/>
                <a:gd name="connsiteX4" fmla="*/ 19425 w 28575"/>
                <a:gd name="connsiteY4" fmla="*/ 32137 h 38100"/>
                <a:gd name="connsiteX5" fmla="*/ 22435 w 28575"/>
                <a:gd name="connsiteY5" fmla="*/ 23841 h 38100"/>
                <a:gd name="connsiteX6" fmla="*/ 7776 w 28575"/>
                <a:gd name="connsiteY6" fmla="*/ 7144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575" h="38100">
                  <a:moveTo>
                    <a:pt x="7776" y="7144"/>
                  </a:moveTo>
                  <a:cubicBezTo>
                    <a:pt x="6004" y="10335"/>
                    <a:pt x="8290" y="13154"/>
                    <a:pt x="10519" y="16983"/>
                  </a:cubicBezTo>
                  <a:cubicBezTo>
                    <a:pt x="10624" y="16831"/>
                    <a:pt x="10700" y="16726"/>
                    <a:pt x="10862" y="16488"/>
                  </a:cubicBezTo>
                  <a:cubicBezTo>
                    <a:pt x="12005" y="12402"/>
                    <a:pt x="17987" y="14621"/>
                    <a:pt x="18130" y="20860"/>
                  </a:cubicBezTo>
                  <a:cubicBezTo>
                    <a:pt x="20559" y="26889"/>
                    <a:pt x="15196" y="27327"/>
                    <a:pt x="19425" y="32137"/>
                  </a:cubicBezTo>
                  <a:lnTo>
                    <a:pt x="22435" y="23841"/>
                  </a:lnTo>
                  <a:cubicBezTo>
                    <a:pt x="19692" y="14011"/>
                    <a:pt x="10633" y="10325"/>
                    <a:pt x="7776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0" name="任意多边形: 形状 540"/>
            <p:cNvSpPr/>
            <p:nvPr>
              <p:custDataLst>
                <p:tags r:id="rId11"/>
              </p:custDataLst>
            </p:nvPr>
          </p:nvSpPr>
          <p:spPr>
            <a:xfrm>
              <a:off x="8892702" y="937234"/>
              <a:ext cx="9525" cy="9525"/>
            </a:xfrm>
            <a:custGeom>
              <a:gdLst>
                <a:gd name="connsiteX0" fmla="*/ 7144 w 9525"/>
                <a:gd name="connsiteY0" fmla="*/ 7144 h 9525"/>
                <a:gd name="connsiteX1" fmla="*/ 8344 w 9525"/>
                <a:gd name="connsiteY1" fmla="*/ 10478 h 9525"/>
                <a:gd name="connsiteX2" fmla="*/ 7144 w 9525"/>
                <a:gd name="connsiteY2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cubicBezTo>
                    <a:pt x="7611" y="8182"/>
                    <a:pt x="8030" y="9258"/>
                    <a:pt x="8344" y="10478"/>
                  </a:cubicBezTo>
                  <a:cubicBezTo>
                    <a:pt x="8801" y="8782"/>
                    <a:pt x="8030" y="7877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1" name="任意多边形: 形状 541"/>
            <p:cNvSpPr/>
            <p:nvPr>
              <p:custDataLst>
                <p:tags r:id="rId12"/>
              </p:custDataLst>
            </p:nvPr>
          </p:nvSpPr>
          <p:spPr>
            <a:xfrm>
              <a:off x="8894512" y="950645"/>
              <a:ext cx="9525" cy="9525"/>
            </a:xfrm>
            <a:custGeom>
              <a:gdLst>
                <a:gd name="connsiteX0" fmla="*/ 7144 w 9525"/>
                <a:gd name="connsiteY0" fmla="*/ 7144 h 9525"/>
                <a:gd name="connsiteX1" fmla="*/ 8725 w 9525"/>
                <a:gd name="connsiteY1" fmla="*/ 10268 h 9525"/>
                <a:gd name="connsiteX2" fmla="*/ 10782 w 9525"/>
                <a:gd name="connsiteY2" fmla="*/ 9106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lnTo>
                    <a:pt x="8725" y="10268"/>
                  </a:lnTo>
                  <a:lnTo>
                    <a:pt x="10782" y="91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2" name="任意多边形: 形状 542"/>
            <p:cNvSpPr/>
            <p:nvPr>
              <p:custDataLst>
                <p:tags r:id="rId13"/>
              </p:custDataLst>
            </p:nvPr>
          </p:nvSpPr>
          <p:spPr>
            <a:xfrm>
              <a:off x="8882215" y="893770"/>
              <a:ext cx="19050" cy="38100"/>
            </a:xfrm>
            <a:custGeom>
              <a:gdLst>
                <a:gd name="connsiteX0" fmla="*/ 7144 w 19050"/>
                <a:gd name="connsiteY0" fmla="*/ 16899 h 38100"/>
                <a:gd name="connsiteX1" fmla="*/ 16545 w 19050"/>
                <a:gd name="connsiteY1" fmla="*/ 32435 h 38100"/>
                <a:gd name="connsiteX2" fmla="*/ 21355 w 19050"/>
                <a:gd name="connsiteY2" fmla="*/ 16299 h 38100"/>
                <a:gd name="connsiteX3" fmla="*/ 15831 w 19050"/>
                <a:gd name="connsiteY3" fmla="*/ 7622 h 38100"/>
                <a:gd name="connsiteX4" fmla="*/ 7144 w 19050"/>
                <a:gd name="connsiteY4" fmla="*/ 16899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38100">
                  <a:moveTo>
                    <a:pt x="7144" y="16899"/>
                  </a:moveTo>
                  <a:cubicBezTo>
                    <a:pt x="14821" y="16052"/>
                    <a:pt x="10830" y="32254"/>
                    <a:pt x="16545" y="32435"/>
                  </a:cubicBezTo>
                  <a:cubicBezTo>
                    <a:pt x="14173" y="23986"/>
                    <a:pt x="17155" y="15623"/>
                    <a:pt x="21355" y="16299"/>
                  </a:cubicBezTo>
                  <a:lnTo>
                    <a:pt x="15831" y="7622"/>
                  </a:lnTo>
                  <a:cubicBezTo>
                    <a:pt x="12163" y="5431"/>
                    <a:pt x="8611" y="11156"/>
                    <a:pt x="7144" y="1689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3" name="任意多边形: 形状 543"/>
            <p:cNvSpPr/>
            <p:nvPr>
              <p:custDataLst>
                <p:tags r:id="rId14"/>
              </p:custDataLst>
            </p:nvPr>
          </p:nvSpPr>
          <p:spPr>
            <a:xfrm>
              <a:off x="8890530" y="877560"/>
              <a:ext cx="9525" cy="9525"/>
            </a:xfrm>
            <a:custGeom>
              <a:gdLst>
                <a:gd name="connsiteX0" fmla="*/ 9087 w 9525"/>
                <a:gd name="connsiteY0" fmla="*/ 8887 h 9525"/>
                <a:gd name="connsiteX1" fmla="*/ 7144 w 9525"/>
                <a:gd name="connsiteY1" fmla="*/ 7144 h 9525"/>
                <a:gd name="connsiteX2" fmla="*/ 9087 w 9525"/>
                <a:gd name="connsiteY2" fmla="*/ 8887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9087" y="8887"/>
                  </a:moveTo>
                  <a:cubicBezTo>
                    <a:pt x="8306" y="8477"/>
                    <a:pt x="7630" y="7896"/>
                    <a:pt x="7144" y="7144"/>
                  </a:cubicBezTo>
                  <a:cubicBezTo>
                    <a:pt x="7791" y="8068"/>
                    <a:pt x="8458" y="8820"/>
                    <a:pt x="9087" y="888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4" name="任意多边形: 形状 544"/>
            <p:cNvSpPr/>
            <p:nvPr>
              <p:custDataLst>
                <p:tags r:id="rId15"/>
              </p:custDataLst>
            </p:nvPr>
          </p:nvSpPr>
          <p:spPr>
            <a:xfrm>
              <a:off x="8860041" y="839069"/>
              <a:ext cx="38100" cy="57150"/>
            </a:xfrm>
            <a:custGeom>
              <a:gdLst>
                <a:gd name="connsiteX0" fmla="*/ 7144 w 38100"/>
                <a:gd name="connsiteY0" fmla="*/ 7144 h 57150"/>
                <a:gd name="connsiteX1" fmla="*/ 15754 w 38100"/>
                <a:gd name="connsiteY1" fmla="*/ 15516 h 57150"/>
                <a:gd name="connsiteX2" fmla="*/ 23984 w 38100"/>
                <a:gd name="connsiteY2" fmla="*/ 24355 h 57150"/>
                <a:gd name="connsiteX3" fmla="*/ 16335 w 38100"/>
                <a:gd name="connsiteY3" fmla="*/ 20793 h 57150"/>
                <a:gd name="connsiteX4" fmla="*/ 27603 w 38100"/>
                <a:gd name="connsiteY4" fmla="*/ 37557 h 57150"/>
                <a:gd name="connsiteX5" fmla="*/ 17450 w 38100"/>
                <a:gd name="connsiteY5" fmla="*/ 31194 h 57150"/>
                <a:gd name="connsiteX6" fmla="*/ 30947 w 38100"/>
                <a:gd name="connsiteY6" fmla="*/ 46568 h 57150"/>
                <a:gd name="connsiteX7" fmla="*/ 29994 w 38100"/>
                <a:gd name="connsiteY7" fmla="*/ 57007 h 57150"/>
                <a:gd name="connsiteX8" fmla="*/ 35681 w 38100"/>
                <a:gd name="connsiteY8" fmla="*/ 51425 h 57150"/>
                <a:gd name="connsiteX9" fmla="*/ 31575 w 38100"/>
                <a:gd name="connsiteY9" fmla="*/ 42139 h 57150"/>
                <a:gd name="connsiteX10" fmla="*/ 37567 w 38100"/>
                <a:gd name="connsiteY10" fmla="*/ 45539 h 57150"/>
                <a:gd name="connsiteX11" fmla="*/ 29632 w 38100"/>
                <a:gd name="connsiteY11" fmla="*/ 16450 h 57150"/>
                <a:gd name="connsiteX12" fmla="*/ 7144 w 38100"/>
                <a:gd name="connsiteY12" fmla="*/ 7144 h 571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00" h="57150">
                  <a:moveTo>
                    <a:pt x="7144" y="7144"/>
                  </a:moveTo>
                  <a:cubicBezTo>
                    <a:pt x="7144" y="7144"/>
                    <a:pt x="11849" y="11030"/>
                    <a:pt x="15754" y="15516"/>
                  </a:cubicBezTo>
                  <a:cubicBezTo>
                    <a:pt x="19869" y="19936"/>
                    <a:pt x="23984" y="24355"/>
                    <a:pt x="23984" y="24355"/>
                  </a:cubicBezTo>
                  <a:cubicBezTo>
                    <a:pt x="20964" y="23403"/>
                    <a:pt x="19345" y="25146"/>
                    <a:pt x="16335" y="20793"/>
                  </a:cubicBezTo>
                  <a:cubicBezTo>
                    <a:pt x="19879" y="30347"/>
                    <a:pt x="24565" y="29613"/>
                    <a:pt x="27603" y="37557"/>
                  </a:cubicBezTo>
                  <a:cubicBezTo>
                    <a:pt x="22641" y="42491"/>
                    <a:pt x="20717" y="24355"/>
                    <a:pt x="17450" y="31194"/>
                  </a:cubicBezTo>
                  <a:cubicBezTo>
                    <a:pt x="20145" y="36414"/>
                    <a:pt x="24374" y="44025"/>
                    <a:pt x="30947" y="46568"/>
                  </a:cubicBezTo>
                  <a:lnTo>
                    <a:pt x="29994" y="57007"/>
                  </a:lnTo>
                  <a:lnTo>
                    <a:pt x="35681" y="51425"/>
                  </a:lnTo>
                  <a:cubicBezTo>
                    <a:pt x="36290" y="47025"/>
                    <a:pt x="27727" y="46263"/>
                    <a:pt x="31575" y="42139"/>
                  </a:cubicBezTo>
                  <a:cubicBezTo>
                    <a:pt x="34033" y="39805"/>
                    <a:pt x="35919" y="43234"/>
                    <a:pt x="37567" y="45539"/>
                  </a:cubicBezTo>
                  <a:cubicBezTo>
                    <a:pt x="34452" y="40167"/>
                    <a:pt x="36062" y="27670"/>
                    <a:pt x="29632" y="16450"/>
                  </a:cubicBezTo>
                  <a:cubicBezTo>
                    <a:pt x="22974" y="4658"/>
                    <a:pt x="14611" y="12687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5" name="任意多边形: 形状 545"/>
            <p:cNvSpPr/>
            <p:nvPr>
              <p:custDataLst>
                <p:tags r:id="rId16"/>
              </p:custDataLst>
            </p:nvPr>
          </p:nvSpPr>
          <p:spPr>
            <a:xfrm>
              <a:off x="8865413" y="831659"/>
              <a:ext cx="9525" cy="9525"/>
            </a:xfrm>
            <a:custGeom>
              <a:gdLst>
                <a:gd name="connsiteX0" fmla="*/ 8211 w 9525"/>
                <a:gd name="connsiteY0" fmla="*/ 9830 h 9525"/>
                <a:gd name="connsiteX1" fmla="*/ 9906 w 9525"/>
                <a:gd name="connsiteY1" fmla="*/ 7144 h 9525"/>
                <a:gd name="connsiteX2" fmla="*/ 7144 w 9525"/>
                <a:gd name="connsiteY2" fmla="*/ 995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8211" y="9830"/>
                  </a:moveTo>
                  <a:lnTo>
                    <a:pt x="9906" y="7144"/>
                  </a:lnTo>
                  <a:lnTo>
                    <a:pt x="7144" y="995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6" name="任意多边形: 形状 546"/>
            <p:cNvSpPr/>
            <p:nvPr>
              <p:custDataLst>
                <p:tags r:id="rId17"/>
              </p:custDataLst>
            </p:nvPr>
          </p:nvSpPr>
          <p:spPr>
            <a:xfrm>
              <a:off x="8832771" y="788987"/>
              <a:ext cx="38100" cy="47625"/>
            </a:xfrm>
            <a:custGeom>
              <a:gdLst>
                <a:gd name="connsiteX0" fmla="*/ 19764 w 38100"/>
                <a:gd name="connsiteY0" fmla="*/ 35966 h 47625"/>
                <a:gd name="connsiteX1" fmla="*/ 29785 w 38100"/>
                <a:gd name="connsiteY1" fmla="*/ 43720 h 47625"/>
                <a:gd name="connsiteX2" fmla="*/ 28308 w 38100"/>
                <a:gd name="connsiteY2" fmla="*/ 47958 h 47625"/>
                <a:gd name="connsiteX3" fmla="*/ 34509 w 38100"/>
                <a:gd name="connsiteY3" fmla="*/ 46834 h 47625"/>
                <a:gd name="connsiteX4" fmla="*/ 20650 w 38100"/>
                <a:gd name="connsiteY4" fmla="*/ 30613 h 47625"/>
                <a:gd name="connsiteX5" fmla="*/ 25089 w 38100"/>
                <a:gd name="connsiteY5" fmla="*/ 20298 h 47625"/>
                <a:gd name="connsiteX6" fmla="*/ 30051 w 38100"/>
                <a:gd name="connsiteY6" fmla="*/ 31223 h 47625"/>
                <a:gd name="connsiteX7" fmla="*/ 10992 w 38100"/>
                <a:gd name="connsiteY7" fmla="*/ 7144 h 47625"/>
                <a:gd name="connsiteX8" fmla="*/ 13030 w 38100"/>
                <a:gd name="connsiteY8" fmla="*/ 13392 h 47625"/>
                <a:gd name="connsiteX9" fmla="*/ 7144 w 38100"/>
                <a:gd name="connsiteY9" fmla="*/ 9144 h 47625"/>
                <a:gd name="connsiteX10" fmla="*/ 19764 w 38100"/>
                <a:gd name="connsiteY10" fmla="*/ 35966 h 476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100" h="47625">
                  <a:moveTo>
                    <a:pt x="19764" y="35966"/>
                  </a:moveTo>
                  <a:lnTo>
                    <a:pt x="29785" y="43720"/>
                  </a:lnTo>
                  <a:cubicBezTo>
                    <a:pt x="29937" y="45148"/>
                    <a:pt x="29004" y="46558"/>
                    <a:pt x="28308" y="47958"/>
                  </a:cubicBezTo>
                  <a:cubicBezTo>
                    <a:pt x="29461" y="46682"/>
                    <a:pt x="33585" y="47977"/>
                    <a:pt x="34509" y="46834"/>
                  </a:cubicBezTo>
                  <a:cubicBezTo>
                    <a:pt x="37138" y="38700"/>
                    <a:pt x="25156" y="35157"/>
                    <a:pt x="20650" y="30613"/>
                  </a:cubicBezTo>
                  <a:cubicBezTo>
                    <a:pt x="12868" y="15250"/>
                    <a:pt x="24032" y="29232"/>
                    <a:pt x="25089" y="20298"/>
                  </a:cubicBezTo>
                  <a:cubicBezTo>
                    <a:pt x="27737" y="24413"/>
                    <a:pt x="26965" y="25165"/>
                    <a:pt x="30051" y="31223"/>
                  </a:cubicBezTo>
                  <a:cubicBezTo>
                    <a:pt x="30432" y="18117"/>
                    <a:pt x="16269" y="11411"/>
                    <a:pt x="10992" y="7144"/>
                  </a:cubicBezTo>
                  <a:cubicBezTo>
                    <a:pt x="11659" y="9125"/>
                    <a:pt x="10325" y="10754"/>
                    <a:pt x="13030" y="13392"/>
                  </a:cubicBezTo>
                  <a:lnTo>
                    <a:pt x="7144" y="9144"/>
                  </a:lnTo>
                  <a:cubicBezTo>
                    <a:pt x="7315" y="18174"/>
                    <a:pt x="9973" y="23565"/>
                    <a:pt x="19764" y="3596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7" name="任意多边形: 形状 547"/>
            <p:cNvSpPr/>
            <p:nvPr>
              <p:custDataLst>
                <p:tags r:id="rId18"/>
              </p:custDataLst>
            </p:nvPr>
          </p:nvSpPr>
          <p:spPr>
            <a:xfrm>
              <a:off x="8853277" y="829916"/>
              <a:ext cx="9525" cy="19050"/>
            </a:xfrm>
            <a:custGeom>
              <a:gdLst>
                <a:gd name="connsiteX0" fmla="*/ 10298 w 9525"/>
                <a:gd name="connsiteY0" fmla="*/ 13106 h 19050"/>
                <a:gd name="connsiteX1" fmla="*/ 7735 w 9525"/>
                <a:gd name="connsiteY1" fmla="*/ 7144 h 19050"/>
                <a:gd name="connsiteX2" fmla="*/ 10298 w 9525"/>
                <a:gd name="connsiteY2" fmla="*/ 13106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10298" y="13106"/>
                  </a:moveTo>
                  <a:cubicBezTo>
                    <a:pt x="7583" y="9592"/>
                    <a:pt x="7154" y="7925"/>
                    <a:pt x="7735" y="7144"/>
                  </a:cubicBezTo>
                  <a:cubicBezTo>
                    <a:pt x="6831" y="9058"/>
                    <a:pt x="6488" y="10954"/>
                    <a:pt x="10298" y="131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8" name="任意多边形: 形状 548"/>
            <p:cNvSpPr/>
            <p:nvPr>
              <p:custDataLst>
                <p:tags r:id="rId19"/>
              </p:custDataLst>
            </p:nvPr>
          </p:nvSpPr>
          <p:spPr>
            <a:xfrm>
              <a:off x="8834247" y="786149"/>
              <a:ext cx="9525" cy="9525"/>
            </a:xfrm>
            <a:custGeom>
              <a:gdLst>
                <a:gd name="connsiteX0" fmla="*/ 7144 w 9525"/>
                <a:gd name="connsiteY0" fmla="*/ 7144 h 9525"/>
                <a:gd name="connsiteX1" fmla="*/ 9515 w 9525"/>
                <a:gd name="connsiteY1" fmla="*/ 9973 h 9525"/>
                <a:gd name="connsiteX2" fmla="*/ 7144 w 9525"/>
                <a:gd name="connsiteY2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cubicBezTo>
                    <a:pt x="7287" y="8011"/>
                    <a:pt x="8172" y="8915"/>
                    <a:pt x="9515" y="9973"/>
                  </a:cubicBezTo>
                  <a:cubicBezTo>
                    <a:pt x="9220" y="9125"/>
                    <a:pt x="8611" y="8201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9" name="任意多边形: 形状 549"/>
            <p:cNvSpPr/>
            <p:nvPr>
              <p:custDataLst>
                <p:tags r:id="rId20"/>
              </p:custDataLst>
            </p:nvPr>
          </p:nvSpPr>
          <p:spPr>
            <a:xfrm>
              <a:off x="8827332" y="789358"/>
              <a:ext cx="19050" cy="19050"/>
            </a:xfrm>
            <a:custGeom>
              <a:gdLst>
                <a:gd name="connsiteX0" fmla="*/ 12078 w 19050"/>
                <a:gd name="connsiteY0" fmla="*/ 14259 h 19050"/>
                <a:gd name="connsiteX1" fmla="*/ 7582 w 19050"/>
                <a:gd name="connsiteY1" fmla="*/ 7144 h 19050"/>
                <a:gd name="connsiteX2" fmla="*/ 7144 w 19050"/>
                <a:gd name="connsiteY2" fmla="*/ 11697 h 19050"/>
                <a:gd name="connsiteX3" fmla="*/ 12078 w 19050"/>
                <a:gd name="connsiteY3" fmla="*/ 14259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12078" y="14259"/>
                  </a:moveTo>
                  <a:lnTo>
                    <a:pt x="7582" y="7144"/>
                  </a:lnTo>
                  <a:lnTo>
                    <a:pt x="7144" y="11697"/>
                  </a:lnTo>
                  <a:cubicBezTo>
                    <a:pt x="8106" y="12383"/>
                    <a:pt x="10925" y="15383"/>
                    <a:pt x="12078" y="142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0" name="任意多边形: 形状 550"/>
            <p:cNvSpPr/>
            <p:nvPr>
              <p:custDataLst>
                <p:tags r:id="rId21"/>
              </p:custDataLst>
            </p:nvPr>
          </p:nvSpPr>
          <p:spPr>
            <a:xfrm>
              <a:off x="8552764" y="649389"/>
              <a:ext cx="285750" cy="142875"/>
            </a:xfrm>
            <a:custGeom>
              <a:gdLst>
                <a:gd name="connsiteX0" fmla="*/ 9906 w 285750"/>
                <a:gd name="connsiteY0" fmla="*/ 8268 h 142875"/>
                <a:gd name="connsiteX1" fmla="*/ 20364 w 285750"/>
                <a:gd name="connsiteY1" fmla="*/ 12230 h 142875"/>
                <a:gd name="connsiteX2" fmla="*/ 7144 w 285750"/>
                <a:gd name="connsiteY2" fmla="*/ 16793 h 142875"/>
                <a:gd name="connsiteX3" fmla="*/ 9182 w 285750"/>
                <a:gd name="connsiteY3" fmla="*/ 24298 h 142875"/>
                <a:gd name="connsiteX4" fmla="*/ 32880 w 285750"/>
                <a:gd name="connsiteY4" fmla="*/ 22050 h 142875"/>
                <a:gd name="connsiteX5" fmla="*/ 33595 w 285750"/>
                <a:gd name="connsiteY5" fmla="*/ 25898 h 142875"/>
                <a:gd name="connsiteX6" fmla="*/ 44063 w 285750"/>
                <a:gd name="connsiteY6" fmla="*/ 24660 h 142875"/>
                <a:gd name="connsiteX7" fmla="*/ 56045 w 285750"/>
                <a:gd name="connsiteY7" fmla="*/ 24860 h 142875"/>
                <a:gd name="connsiteX8" fmla="*/ 77800 w 285750"/>
                <a:gd name="connsiteY8" fmla="*/ 28927 h 142875"/>
                <a:gd name="connsiteX9" fmla="*/ 109709 w 285750"/>
                <a:gd name="connsiteY9" fmla="*/ 34900 h 142875"/>
                <a:gd name="connsiteX10" fmla="*/ 222675 w 285750"/>
                <a:gd name="connsiteY10" fmla="*/ 95031 h 142875"/>
                <a:gd name="connsiteX11" fmla="*/ 232067 w 285750"/>
                <a:gd name="connsiteY11" fmla="*/ 93402 h 142875"/>
                <a:gd name="connsiteX12" fmla="*/ 236372 w 285750"/>
                <a:gd name="connsiteY12" fmla="*/ 102908 h 142875"/>
                <a:gd name="connsiteX13" fmla="*/ 230610 w 285750"/>
                <a:gd name="connsiteY13" fmla="*/ 97841 h 142875"/>
                <a:gd name="connsiteX14" fmla="*/ 256642 w 285750"/>
                <a:gd name="connsiteY14" fmla="*/ 123711 h 142875"/>
                <a:gd name="connsiteX15" fmla="*/ 262738 w 285750"/>
                <a:gd name="connsiteY15" fmla="*/ 118043 h 142875"/>
                <a:gd name="connsiteX16" fmla="*/ 267853 w 285750"/>
                <a:gd name="connsiteY16" fmla="*/ 136617 h 142875"/>
                <a:gd name="connsiteX17" fmla="*/ 280330 w 285750"/>
                <a:gd name="connsiteY17" fmla="*/ 142170 h 142875"/>
                <a:gd name="connsiteX18" fmla="*/ 275282 w 285750"/>
                <a:gd name="connsiteY18" fmla="*/ 128226 h 142875"/>
                <a:gd name="connsiteX19" fmla="*/ 284807 w 285750"/>
                <a:gd name="connsiteY19" fmla="*/ 133902 h 142875"/>
                <a:gd name="connsiteX20" fmla="*/ 272767 w 285750"/>
                <a:gd name="connsiteY20" fmla="*/ 120977 h 142875"/>
                <a:gd name="connsiteX21" fmla="*/ 264824 w 285750"/>
                <a:gd name="connsiteY21" fmla="*/ 114052 h 142875"/>
                <a:gd name="connsiteX22" fmla="*/ 255394 w 285750"/>
                <a:gd name="connsiteY22" fmla="*/ 107661 h 142875"/>
                <a:gd name="connsiteX23" fmla="*/ 235525 w 285750"/>
                <a:gd name="connsiteY23" fmla="*/ 94726 h 142875"/>
                <a:gd name="connsiteX24" fmla="*/ 215303 w 285750"/>
                <a:gd name="connsiteY24" fmla="*/ 83249 h 142875"/>
                <a:gd name="connsiteX25" fmla="*/ 220323 w 285750"/>
                <a:gd name="connsiteY25" fmla="*/ 81667 h 142875"/>
                <a:gd name="connsiteX26" fmla="*/ 209064 w 285750"/>
                <a:gd name="connsiteY26" fmla="*/ 75362 h 142875"/>
                <a:gd name="connsiteX27" fmla="*/ 196825 w 285750"/>
                <a:gd name="connsiteY27" fmla="*/ 68018 h 142875"/>
                <a:gd name="connsiteX28" fmla="*/ 178098 w 285750"/>
                <a:gd name="connsiteY28" fmla="*/ 50492 h 142875"/>
                <a:gd name="connsiteX29" fmla="*/ 156734 w 285750"/>
                <a:gd name="connsiteY29" fmla="*/ 48025 h 142875"/>
                <a:gd name="connsiteX30" fmla="*/ 148333 w 285750"/>
                <a:gd name="connsiteY30" fmla="*/ 41148 h 142875"/>
                <a:gd name="connsiteX31" fmla="*/ 145799 w 285750"/>
                <a:gd name="connsiteY31" fmla="*/ 43339 h 142875"/>
                <a:gd name="connsiteX32" fmla="*/ 132864 w 285750"/>
                <a:gd name="connsiteY32" fmla="*/ 34023 h 142875"/>
                <a:gd name="connsiteX33" fmla="*/ 126959 w 285750"/>
                <a:gd name="connsiteY33" fmla="*/ 40834 h 142875"/>
                <a:gd name="connsiteX34" fmla="*/ 113948 w 285750"/>
                <a:gd name="connsiteY34" fmla="*/ 29585 h 142875"/>
                <a:gd name="connsiteX35" fmla="*/ 100632 w 285750"/>
                <a:gd name="connsiteY35" fmla="*/ 20317 h 142875"/>
                <a:gd name="connsiteX36" fmla="*/ 104051 w 285750"/>
                <a:gd name="connsiteY36" fmla="*/ 25784 h 142875"/>
                <a:gd name="connsiteX37" fmla="*/ 96555 w 285750"/>
                <a:gd name="connsiteY37" fmla="*/ 27718 h 142875"/>
                <a:gd name="connsiteX38" fmla="*/ 93431 w 285750"/>
                <a:gd name="connsiteY38" fmla="*/ 19155 h 142875"/>
                <a:gd name="connsiteX39" fmla="*/ 68742 w 285750"/>
                <a:gd name="connsiteY39" fmla="*/ 19241 h 142875"/>
                <a:gd name="connsiteX40" fmla="*/ 70914 w 285750"/>
                <a:gd name="connsiteY40" fmla="*/ 23689 h 142875"/>
                <a:gd name="connsiteX41" fmla="*/ 55264 w 285750"/>
                <a:gd name="connsiteY41" fmla="*/ 20098 h 142875"/>
                <a:gd name="connsiteX42" fmla="*/ 38557 w 285750"/>
                <a:gd name="connsiteY42" fmla="*/ 17383 h 142875"/>
                <a:gd name="connsiteX43" fmla="*/ 54645 w 285750"/>
                <a:gd name="connsiteY43" fmla="*/ 11735 h 142875"/>
                <a:gd name="connsiteX44" fmla="*/ 45339 w 285750"/>
                <a:gd name="connsiteY44" fmla="*/ 7144 h 142875"/>
                <a:gd name="connsiteX45" fmla="*/ 23651 w 285750"/>
                <a:gd name="connsiteY45" fmla="*/ 15497 h 142875"/>
                <a:gd name="connsiteX46" fmla="*/ 9906 w 285750"/>
                <a:gd name="connsiteY46" fmla="*/ 8268 h 1428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285750" h="142875">
                  <a:moveTo>
                    <a:pt x="9906" y="8268"/>
                  </a:moveTo>
                  <a:cubicBezTo>
                    <a:pt x="10706" y="10935"/>
                    <a:pt x="13792" y="12440"/>
                    <a:pt x="20364" y="12230"/>
                  </a:cubicBezTo>
                  <a:cubicBezTo>
                    <a:pt x="19469" y="15888"/>
                    <a:pt x="11059" y="14345"/>
                    <a:pt x="7144" y="16793"/>
                  </a:cubicBezTo>
                  <a:cubicBezTo>
                    <a:pt x="15659" y="18821"/>
                    <a:pt x="7010" y="20907"/>
                    <a:pt x="9182" y="24298"/>
                  </a:cubicBezTo>
                  <a:cubicBezTo>
                    <a:pt x="18469" y="24917"/>
                    <a:pt x="22803" y="20631"/>
                    <a:pt x="32880" y="22050"/>
                  </a:cubicBezTo>
                  <a:cubicBezTo>
                    <a:pt x="32309" y="23041"/>
                    <a:pt x="32385" y="24622"/>
                    <a:pt x="33595" y="25898"/>
                  </a:cubicBezTo>
                  <a:cubicBezTo>
                    <a:pt x="36652" y="25537"/>
                    <a:pt x="40234" y="25117"/>
                    <a:pt x="44063" y="24660"/>
                  </a:cubicBezTo>
                  <a:cubicBezTo>
                    <a:pt x="47911" y="24374"/>
                    <a:pt x="51968" y="24670"/>
                    <a:pt x="56045" y="24860"/>
                  </a:cubicBezTo>
                  <a:cubicBezTo>
                    <a:pt x="64179" y="25365"/>
                    <a:pt x="72257" y="26537"/>
                    <a:pt x="77800" y="28927"/>
                  </a:cubicBezTo>
                  <a:cubicBezTo>
                    <a:pt x="88640" y="32633"/>
                    <a:pt x="97041" y="33395"/>
                    <a:pt x="109709" y="34900"/>
                  </a:cubicBezTo>
                  <a:cubicBezTo>
                    <a:pt x="148495" y="48454"/>
                    <a:pt x="189500" y="64941"/>
                    <a:pt x="222675" y="95031"/>
                  </a:cubicBezTo>
                  <a:lnTo>
                    <a:pt x="232067" y="93402"/>
                  </a:lnTo>
                  <a:cubicBezTo>
                    <a:pt x="231800" y="97174"/>
                    <a:pt x="240211" y="100365"/>
                    <a:pt x="236372" y="102908"/>
                  </a:cubicBezTo>
                  <a:cubicBezTo>
                    <a:pt x="235096" y="100679"/>
                    <a:pt x="233048" y="99460"/>
                    <a:pt x="230610" y="97841"/>
                  </a:cubicBezTo>
                  <a:cubicBezTo>
                    <a:pt x="233905" y="108633"/>
                    <a:pt x="249784" y="114262"/>
                    <a:pt x="256642" y="123711"/>
                  </a:cubicBezTo>
                  <a:cubicBezTo>
                    <a:pt x="256632" y="121901"/>
                    <a:pt x="259604" y="116215"/>
                    <a:pt x="262738" y="118043"/>
                  </a:cubicBezTo>
                  <a:cubicBezTo>
                    <a:pt x="256623" y="122749"/>
                    <a:pt x="272139" y="128159"/>
                    <a:pt x="267853" y="136617"/>
                  </a:cubicBezTo>
                  <a:cubicBezTo>
                    <a:pt x="273853" y="146485"/>
                    <a:pt x="273177" y="132464"/>
                    <a:pt x="280330" y="142170"/>
                  </a:cubicBezTo>
                  <a:cubicBezTo>
                    <a:pt x="284674" y="140189"/>
                    <a:pt x="274225" y="132150"/>
                    <a:pt x="275282" y="128226"/>
                  </a:cubicBezTo>
                  <a:cubicBezTo>
                    <a:pt x="280607" y="128616"/>
                    <a:pt x="281569" y="137446"/>
                    <a:pt x="284807" y="133902"/>
                  </a:cubicBezTo>
                  <a:cubicBezTo>
                    <a:pt x="281911" y="129864"/>
                    <a:pt x="277720" y="125511"/>
                    <a:pt x="272767" y="120977"/>
                  </a:cubicBezTo>
                  <a:cubicBezTo>
                    <a:pt x="270291" y="118710"/>
                    <a:pt x="267624" y="116395"/>
                    <a:pt x="264824" y="114052"/>
                  </a:cubicBezTo>
                  <a:cubicBezTo>
                    <a:pt x="261833" y="111900"/>
                    <a:pt x="258632" y="109804"/>
                    <a:pt x="255394" y="107661"/>
                  </a:cubicBezTo>
                  <a:cubicBezTo>
                    <a:pt x="248945" y="103461"/>
                    <a:pt x="242211" y="99079"/>
                    <a:pt x="235525" y="94726"/>
                  </a:cubicBezTo>
                  <a:cubicBezTo>
                    <a:pt x="228457" y="90945"/>
                    <a:pt x="221580" y="87135"/>
                    <a:pt x="215303" y="83249"/>
                  </a:cubicBezTo>
                  <a:lnTo>
                    <a:pt x="220323" y="81667"/>
                  </a:lnTo>
                  <a:cubicBezTo>
                    <a:pt x="216818" y="80000"/>
                    <a:pt x="212960" y="77848"/>
                    <a:pt x="209064" y="75362"/>
                  </a:cubicBezTo>
                  <a:cubicBezTo>
                    <a:pt x="205045" y="73047"/>
                    <a:pt x="200758" y="70723"/>
                    <a:pt x="196825" y="68018"/>
                  </a:cubicBezTo>
                  <a:cubicBezTo>
                    <a:pt x="188824" y="62817"/>
                    <a:pt x="182089" y="56131"/>
                    <a:pt x="178098" y="50492"/>
                  </a:cubicBezTo>
                  <a:cubicBezTo>
                    <a:pt x="178851" y="55369"/>
                    <a:pt x="158534" y="38643"/>
                    <a:pt x="156734" y="48025"/>
                  </a:cubicBezTo>
                  <a:cubicBezTo>
                    <a:pt x="154153" y="44444"/>
                    <a:pt x="152952" y="44244"/>
                    <a:pt x="148333" y="41148"/>
                  </a:cubicBezTo>
                  <a:lnTo>
                    <a:pt x="145799" y="43339"/>
                  </a:lnTo>
                  <a:cubicBezTo>
                    <a:pt x="138579" y="40615"/>
                    <a:pt x="141408" y="36843"/>
                    <a:pt x="132864" y="34023"/>
                  </a:cubicBezTo>
                  <a:cubicBezTo>
                    <a:pt x="136960" y="39757"/>
                    <a:pt x="130435" y="38614"/>
                    <a:pt x="126959" y="40834"/>
                  </a:cubicBezTo>
                  <a:cubicBezTo>
                    <a:pt x="122968" y="37090"/>
                    <a:pt x="118529" y="33023"/>
                    <a:pt x="113948" y="29585"/>
                  </a:cubicBezTo>
                  <a:cubicBezTo>
                    <a:pt x="109233" y="26308"/>
                    <a:pt x="104651" y="23117"/>
                    <a:pt x="100632" y="20317"/>
                  </a:cubicBezTo>
                  <a:cubicBezTo>
                    <a:pt x="101013" y="21717"/>
                    <a:pt x="101479" y="23346"/>
                    <a:pt x="104051" y="25784"/>
                  </a:cubicBezTo>
                  <a:cubicBezTo>
                    <a:pt x="98384" y="22870"/>
                    <a:pt x="98460" y="26832"/>
                    <a:pt x="96555" y="27718"/>
                  </a:cubicBezTo>
                  <a:cubicBezTo>
                    <a:pt x="90802" y="26432"/>
                    <a:pt x="92554" y="21593"/>
                    <a:pt x="93431" y="19155"/>
                  </a:cubicBezTo>
                  <a:cubicBezTo>
                    <a:pt x="82972" y="14592"/>
                    <a:pt x="76210" y="23670"/>
                    <a:pt x="68742" y="19241"/>
                  </a:cubicBezTo>
                  <a:lnTo>
                    <a:pt x="70914" y="23689"/>
                  </a:lnTo>
                  <a:cubicBezTo>
                    <a:pt x="65313" y="23346"/>
                    <a:pt x="60398" y="21717"/>
                    <a:pt x="55264" y="20098"/>
                  </a:cubicBezTo>
                  <a:cubicBezTo>
                    <a:pt x="50149" y="18402"/>
                    <a:pt x="44825" y="16821"/>
                    <a:pt x="38557" y="17383"/>
                  </a:cubicBezTo>
                  <a:cubicBezTo>
                    <a:pt x="32976" y="11544"/>
                    <a:pt x="49216" y="12840"/>
                    <a:pt x="54645" y="11735"/>
                  </a:cubicBezTo>
                  <a:cubicBezTo>
                    <a:pt x="52245" y="10258"/>
                    <a:pt x="46901" y="8896"/>
                    <a:pt x="45339" y="7144"/>
                  </a:cubicBezTo>
                  <a:cubicBezTo>
                    <a:pt x="39586" y="9696"/>
                    <a:pt x="30318" y="13145"/>
                    <a:pt x="23651" y="15497"/>
                  </a:cubicBezTo>
                  <a:cubicBezTo>
                    <a:pt x="30251" y="9315"/>
                    <a:pt x="14259" y="8839"/>
                    <a:pt x="9906" y="82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1" name="任意多边形: 形状 551"/>
            <p:cNvSpPr/>
            <p:nvPr>
              <p:custDataLst>
                <p:tags r:id="rId22"/>
              </p:custDataLst>
            </p:nvPr>
          </p:nvSpPr>
          <p:spPr>
            <a:xfrm>
              <a:off x="8590426" y="647550"/>
              <a:ext cx="9525" cy="9525"/>
            </a:xfrm>
            <a:custGeom>
              <a:gdLst>
                <a:gd name="connsiteX0" fmla="*/ 7677 w 9525"/>
                <a:gd name="connsiteY0" fmla="*/ 8982 h 9525"/>
                <a:gd name="connsiteX1" fmla="*/ 11545 w 9525"/>
                <a:gd name="connsiteY1" fmla="*/ 7144 h 9525"/>
                <a:gd name="connsiteX2" fmla="*/ 7249 w 9525"/>
                <a:gd name="connsiteY2" fmla="*/ 7191 h 9525"/>
                <a:gd name="connsiteX3" fmla="*/ 7677 w 9525"/>
                <a:gd name="connsiteY3" fmla="*/ 898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677" y="8982"/>
                  </a:moveTo>
                  <a:cubicBezTo>
                    <a:pt x="9306" y="8182"/>
                    <a:pt x="10706" y="7610"/>
                    <a:pt x="11545" y="7144"/>
                  </a:cubicBezTo>
                  <a:cubicBezTo>
                    <a:pt x="10278" y="7258"/>
                    <a:pt x="9087" y="7544"/>
                    <a:pt x="7249" y="7191"/>
                  </a:cubicBezTo>
                  <a:cubicBezTo>
                    <a:pt x="7001" y="7906"/>
                    <a:pt x="7211" y="8477"/>
                    <a:pt x="7677" y="89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2" name="任意多边形: 形状 552"/>
            <p:cNvSpPr/>
            <p:nvPr>
              <p:custDataLst>
                <p:tags r:id="rId23"/>
              </p:custDataLst>
            </p:nvPr>
          </p:nvSpPr>
          <p:spPr>
            <a:xfrm>
              <a:off x="8554496" y="649893"/>
              <a:ext cx="9525" cy="9525"/>
            </a:xfrm>
            <a:custGeom>
              <a:gdLst>
                <a:gd name="connsiteX0" fmla="*/ 8174 w 9525"/>
                <a:gd name="connsiteY0" fmla="*/ 7763 h 9525"/>
                <a:gd name="connsiteX1" fmla="*/ 7908 w 9525"/>
                <a:gd name="connsiteY1" fmla="*/ 7144 h 9525"/>
                <a:gd name="connsiteX2" fmla="*/ 8174 w 9525"/>
                <a:gd name="connsiteY2" fmla="*/ 7763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8174" y="7763"/>
                  </a:moveTo>
                  <a:cubicBezTo>
                    <a:pt x="8136" y="7553"/>
                    <a:pt x="7936" y="7382"/>
                    <a:pt x="7908" y="7144"/>
                  </a:cubicBezTo>
                  <a:cubicBezTo>
                    <a:pt x="6660" y="7572"/>
                    <a:pt x="7079" y="7706"/>
                    <a:pt x="8174" y="77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3" name="任意多边形: 形状 553"/>
            <p:cNvSpPr/>
            <p:nvPr>
              <p:custDataLst>
                <p:tags r:id="rId24"/>
              </p:custDataLst>
            </p:nvPr>
          </p:nvSpPr>
          <p:spPr>
            <a:xfrm>
              <a:off x="8621506" y="670706"/>
              <a:ext cx="9525" cy="9525"/>
            </a:xfrm>
            <a:custGeom>
              <a:gdLst>
                <a:gd name="connsiteX0" fmla="*/ 10563 w 9525"/>
                <a:gd name="connsiteY0" fmla="*/ 8192 h 9525"/>
                <a:gd name="connsiteX1" fmla="*/ 9068 w 9525"/>
                <a:gd name="connsiteY1" fmla="*/ 7620 h 9525"/>
                <a:gd name="connsiteX2" fmla="*/ 7144 w 9525"/>
                <a:gd name="connsiteY2" fmla="*/ 7144 h 9525"/>
                <a:gd name="connsiteX3" fmla="*/ 10563 w 9525"/>
                <a:gd name="connsiteY3" fmla="*/ 819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10563" y="8192"/>
                  </a:moveTo>
                  <a:cubicBezTo>
                    <a:pt x="10135" y="7972"/>
                    <a:pt x="9544" y="7820"/>
                    <a:pt x="9068" y="7620"/>
                  </a:cubicBezTo>
                  <a:cubicBezTo>
                    <a:pt x="8401" y="7420"/>
                    <a:pt x="7801" y="7363"/>
                    <a:pt x="7144" y="7144"/>
                  </a:cubicBezTo>
                  <a:lnTo>
                    <a:pt x="10563" y="81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4" name="任意多边形: 形状 554"/>
            <p:cNvSpPr/>
            <p:nvPr>
              <p:custDataLst>
                <p:tags r:id="rId25"/>
              </p:custDataLst>
            </p:nvPr>
          </p:nvSpPr>
          <p:spPr>
            <a:xfrm>
              <a:off x="8637889" y="655885"/>
              <a:ext cx="19050" cy="19050"/>
            </a:xfrm>
            <a:custGeom>
              <a:gdLst>
                <a:gd name="connsiteX0" fmla="*/ 7144 w 19050"/>
                <a:gd name="connsiteY0" fmla="*/ 7144 h 19050"/>
                <a:gd name="connsiteX1" fmla="*/ 15497 w 19050"/>
                <a:gd name="connsiteY1" fmla="*/ 13811 h 19050"/>
                <a:gd name="connsiteX2" fmla="*/ 7144 w 19050"/>
                <a:gd name="connsiteY2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19050">
                  <a:moveTo>
                    <a:pt x="7144" y="7144"/>
                  </a:moveTo>
                  <a:cubicBezTo>
                    <a:pt x="9230" y="9134"/>
                    <a:pt x="12173" y="11411"/>
                    <a:pt x="15497" y="13811"/>
                  </a:cubicBezTo>
                  <a:cubicBezTo>
                    <a:pt x="14945" y="11744"/>
                    <a:pt x="14440" y="10135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5" name="任意多边形: 形状 555"/>
            <p:cNvSpPr/>
            <p:nvPr>
              <p:custDataLst>
                <p:tags r:id="rId26"/>
              </p:custDataLst>
            </p:nvPr>
          </p:nvSpPr>
          <p:spPr>
            <a:xfrm>
              <a:off x="8708380" y="682525"/>
              <a:ext cx="19050" cy="9525"/>
            </a:xfrm>
            <a:custGeom>
              <a:gdLst>
                <a:gd name="connsiteX0" fmla="*/ 8281 w 19050"/>
                <a:gd name="connsiteY0" fmla="*/ 10326 h 9525"/>
                <a:gd name="connsiteX1" fmla="*/ 12110 w 19050"/>
                <a:gd name="connsiteY1" fmla="*/ 8554 h 9525"/>
                <a:gd name="connsiteX2" fmla="*/ 8281 w 19050"/>
                <a:gd name="connsiteY2" fmla="*/ 10326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8281" y="10326"/>
                  </a:moveTo>
                  <a:cubicBezTo>
                    <a:pt x="10729" y="10707"/>
                    <a:pt x="10034" y="9002"/>
                    <a:pt x="12110" y="8554"/>
                  </a:cubicBezTo>
                  <a:cubicBezTo>
                    <a:pt x="7738" y="6240"/>
                    <a:pt x="5700" y="6735"/>
                    <a:pt x="8281" y="1032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6" name="任意多边形: 形状 556"/>
            <p:cNvSpPr/>
            <p:nvPr>
              <p:custDataLst>
                <p:tags r:id="rId27"/>
              </p:custDataLst>
            </p:nvPr>
          </p:nvSpPr>
          <p:spPr>
            <a:xfrm>
              <a:off x="8563718" y="647626"/>
              <a:ext cx="19050" cy="9525"/>
            </a:xfrm>
            <a:custGeom>
              <a:gdLst>
                <a:gd name="connsiteX0" fmla="*/ 20469 w 19050"/>
                <a:gd name="connsiteY0" fmla="*/ 7144 h 9525"/>
                <a:gd name="connsiteX1" fmla="*/ 10725 w 19050"/>
                <a:gd name="connsiteY1" fmla="*/ 7934 h 9525"/>
                <a:gd name="connsiteX2" fmla="*/ 7144 w 19050"/>
                <a:gd name="connsiteY2" fmla="*/ 8830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20469" y="7144"/>
                  </a:moveTo>
                  <a:lnTo>
                    <a:pt x="10725" y="7934"/>
                  </a:lnTo>
                  <a:lnTo>
                    <a:pt x="7144" y="88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7" name="任意多边形: 形状 557"/>
            <p:cNvSpPr/>
            <p:nvPr>
              <p:custDataLst>
                <p:tags r:id="rId28"/>
              </p:custDataLst>
            </p:nvPr>
          </p:nvSpPr>
          <p:spPr>
            <a:xfrm>
              <a:off x="8386715" y="652437"/>
              <a:ext cx="171450" cy="66675"/>
            </a:xfrm>
            <a:custGeom>
              <a:gdLst>
                <a:gd name="connsiteX0" fmla="*/ 17202 w 171450"/>
                <a:gd name="connsiteY0" fmla="*/ 61855 h 66675"/>
                <a:gd name="connsiteX1" fmla="*/ 45272 w 171450"/>
                <a:gd name="connsiteY1" fmla="*/ 51626 h 66675"/>
                <a:gd name="connsiteX2" fmla="*/ 59807 w 171450"/>
                <a:gd name="connsiteY2" fmla="*/ 34347 h 66675"/>
                <a:gd name="connsiteX3" fmla="*/ 60369 w 171450"/>
                <a:gd name="connsiteY3" fmla="*/ 44834 h 66675"/>
                <a:gd name="connsiteX4" fmla="*/ 73466 w 171450"/>
                <a:gd name="connsiteY4" fmla="*/ 39872 h 66675"/>
                <a:gd name="connsiteX5" fmla="*/ 87963 w 171450"/>
                <a:gd name="connsiteY5" fmla="*/ 35557 h 66675"/>
                <a:gd name="connsiteX6" fmla="*/ 113252 w 171450"/>
                <a:gd name="connsiteY6" fmla="*/ 22841 h 66675"/>
                <a:gd name="connsiteX7" fmla="*/ 113871 w 171450"/>
                <a:gd name="connsiteY7" fmla="*/ 26984 h 66675"/>
                <a:gd name="connsiteX8" fmla="*/ 133836 w 171450"/>
                <a:gd name="connsiteY8" fmla="*/ 12840 h 66675"/>
                <a:gd name="connsiteX9" fmla="*/ 136027 w 171450"/>
                <a:gd name="connsiteY9" fmla="*/ 24765 h 66675"/>
                <a:gd name="connsiteX10" fmla="*/ 133883 w 171450"/>
                <a:gd name="connsiteY10" fmla="*/ 25832 h 66675"/>
                <a:gd name="connsiteX11" fmla="*/ 141484 w 171450"/>
                <a:gd name="connsiteY11" fmla="*/ 23803 h 66675"/>
                <a:gd name="connsiteX12" fmla="*/ 149447 w 171450"/>
                <a:gd name="connsiteY12" fmla="*/ 22117 h 66675"/>
                <a:gd name="connsiteX13" fmla="*/ 162782 w 171450"/>
                <a:gd name="connsiteY13" fmla="*/ 20088 h 66675"/>
                <a:gd name="connsiteX14" fmla="*/ 165887 w 171450"/>
                <a:gd name="connsiteY14" fmla="*/ 13078 h 66675"/>
                <a:gd name="connsiteX15" fmla="*/ 163859 w 171450"/>
                <a:gd name="connsiteY15" fmla="*/ 7144 h 66675"/>
                <a:gd name="connsiteX16" fmla="*/ 144161 w 171450"/>
                <a:gd name="connsiteY16" fmla="*/ 12649 h 66675"/>
                <a:gd name="connsiteX17" fmla="*/ 142056 w 171450"/>
                <a:gd name="connsiteY17" fmla="*/ 8325 h 66675"/>
                <a:gd name="connsiteX18" fmla="*/ 134950 w 171450"/>
                <a:gd name="connsiteY18" fmla="*/ 12335 h 66675"/>
                <a:gd name="connsiteX19" fmla="*/ 131588 w 171450"/>
                <a:gd name="connsiteY19" fmla="*/ 8696 h 66675"/>
                <a:gd name="connsiteX20" fmla="*/ 117586 w 171450"/>
                <a:gd name="connsiteY20" fmla="*/ 14545 h 66675"/>
                <a:gd name="connsiteX21" fmla="*/ 119310 w 171450"/>
                <a:gd name="connsiteY21" fmla="*/ 13106 h 66675"/>
                <a:gd name="connsiteX22" fmla="*/ 110490 w 171450"/>
                <a:gd name="connsiteY22" fmla="*/ 19774 h 66675"/>
                <a:gd name="connsiteX23" fmla="*/ 107004 w 171450"/>
                <a:gd name="connsiteY23" fmla="*/ 17497 h 66675"/>
                <a:gd name="connsiteX24" fmla="*/ 103480 w 171450"/>
                <a:gd name="connsiteY24" fmla="*/ 15307 h 66675"/>
                <a:gd name="connsiteX25" fmla="*/ 105261 w 171450"/>
                <a:gd name="connsiteY25" fmla="*/ 18793 h 66675"/>
                <a:gd name="connsiteX26" fmla="*/ 67542 w 171450"/>
                <a:gd name="connsiteY26" fmla="*/ 22622 h 66675"/>
                <a:gd name="connsiteX27" fmla="*/ 66904 w 171450"/>
                <a:gd name="connsiteY27" fmla="*/ 27041 h 66675"/>
                <a:gd name="connsiteX28" fmla="*/ 81820 w 171450"/>
                <a:gd name="connsiteY28" fmla="*/ 19288 h 66675"/>
                <a:gd name="connsiteX29" fmla="*/ 82325 w 171450"/>
                <a:gd name="connsiteY29" fmla="*/ 30128 h 66675"/>
                <a:gd name="connsiteX30" fmla="*/ 58826 w 171450"/>
                <a:gd name="connsiteY30" fmla="*/ 28213 h 66675"/>
                <a:gd name="connsiteX31" fmla="*/ 33814 w 171450"/>
                <a:gd name="connsiteY31" fmla="*/ 39786 h 66675"/>
                <a:gd name="connsiteX32" fmla="*/ 33566 w 171450"/>
                <a:gd name="connsiteY32" fmla="*/ 38357 h 66675"/>
                <a:gd name="connsiteX33" fmla="*/ 18793 w 171450"/>
                <a:gd name="connsiteY33" fmla="*/ 49454 h 66675"/>
                <a:gd name="connsiteX34" fmla="*/ 24898 w 171450"/>
                <a:gd name="connsiteY34" fmla="*/ 48063 h 66675"/>
                <a:gd name="connsiteX35" fmla="*/ 19669 w 171450"/>
                <a:gd name="connsiteY35" fmla="*/ 54045 h 66675"/>
                <a:gd name="connsiteX36" fmla="*/ 17878 w 171450"/>
                <a:gd name="connsiteY36" fmla="*/ 52445 h 66675"/>
                <a:gd name="connsiteX37" fmla="*/ 13011 w 171450"/>
                <a:gd name="connsiteY37" fmla="*/ 59798 h 66675"/>
                <a:gd name="connsiteX38" fmla="*/ 7144 w 171450"/>
                <a:gd name="connsiteY38" fmla="*/ 65589 h 66675"/>
                <a:gd name="connsiteX39" fmla="*/ 21393 w 171450"/>
                <a:gd name="connsiteY39" fmla="*/ 53511 h 66675"/>
                <a:gd name="connsiteX40" fmla="*/ 17202 w 171450"/>
                <a:gd name="connsiteY40" fmla="*/ 61855 h 666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171450" h="66675">
                  <a:moveTo>
                    <a:pt x="17202" y="61855"/>
                  </a:moveTo>
                  <a:cubicBezTo>
                    <a:pt x="26708" y="62741"/>
                    <a:pt x="35843" y="54826"/>
                    <a:pt x="45272" y="51626"/>
                  </a:cubicBezTo>
                  <a:cubicBezTo>
                    <a:pt x="61389" y="43034"/>
                    <a:pt x="43415" y="40958"/>
                    <a:pt x="59807" y="34347"/>
                  </a:cubicBezTo>
                  <a:lnTo>
                    <a:pt x="60369" y="44834"/>
                  </a:lnTo>
                  <a:cubicBezTo>
                    <a:pt x="64399" y="43310"/>
                    <a:pt x="68847" y="41624"/>
                    <a:pt x="73466" y="39872"/>
                  </a:cubicBezTo>
                  <a:cubicBezTo>
                    <a:pt x="78162" y="38338"/>
                    <a:pt x="83172" y="37195"/>
                    <a:pt x="87963" y="35557"/>
                  </a:cubicBezTo>
                  <a:cubicBezTo>
                    <a:pt x="97622" y="32556"/>
                    <a:pt x="106585" y="27880"/>
                    <a:pt x="113252" y="22841"/>
                  </a:cubicBezTo>
                  <a:cubicBezTo>
                    <a:pt x="114805" y="23841"/>
                    <a:pt x="118081" y="24870"/>
                    <a:pt x="113871" y="26984"/>
                  </a:cubicBezTo>
                  <a:cubicBezTo>
                    <a:pt x="125235" y="24822"/>
                    <a:pt x="117539" y="11944"/>
                    <a:pt x="133836" y="12840"/>
                  </a:cubicBezTo>
                  <a:cubicBezTo>
                    <a:pt x="119967" y="21250"/>
                    <a:pt x="139341" y="17983"/>
                    <a:pt x="136027" y="24765"/>
                  </a:cubicBezTo>
                  <a:lnTo>
                    <a:pt x="133883" y="25832"/>
                  </a:lnTo>
                  <a:cubicBezTo>
                    <a:pt x="136284" y="25308"/>
                    <a:pt x="138846" y="24536"/>
                    <a:pt x="141484" y="23803"/>
                  </a:cubicBezTo>
                  <a:cubicBezTo>
                    <a:pt x="144142" y="23241"/>
                    <a:pt x="146847" y="22670"/>
                    <a:pt x="149447" y="22117"/>
                  </a:cubicBezTo>
                  <a:cubicBezTo>
                    <a:pt x="154667" y="20993"/>
                    <a:pt x="159525" y="20031"/>
                    <a:pt x="162782" y="20088"/>
                  </a:cubicBezTo>
                  <a:cubicBezTo>
                    <a:pt x="162982" y="17507"/>
                    <a:pt x="157029" y="13821"/>
                    <a:pt x="165887" y="13078"/>
                  </a:cubicBezTo>
                  <a:cubicBezTo>
                    <a:pt x="162287" y="12744"/>
                    <a:pt x="163611" y="9763"/>
                    <a:pt x="163859" y="7144"/>
                  </a:cubicBezTo>
                  <a:cubicBezTo>
                    <a:pt x="154629" y="10478"/>
                    <a:pt x="149485" y="8982"/>
                    <a:pt x="144161" y="12649"/>
                  </a:cubicBezTo>
                  <a:cubicBezTo>
                    <a:pt x="138675" y="9582"/>
                    <a:pt x="147571" y="11401"/>
                    <a:pt x="142056" y="8325"/>
                  </a:cubicBezTo>
                  <a:cubicBezTo>
                    <a:pt x="142018" y="8125"/>
                    <a:pt x="134950" y="12335"/>
                    <a:pt x="134950" y="12335"/>
                  </a:cubicBezTo>
                  <a:cubicBezTo>
                    <a:pt x="129426" y="12354"/>
                    <a:pt x="140198" y="8096"/>
                    <a:pt x="131588" y="8696"/>
                  </a:cubicBezTo>
                  <a:cubicBezTo>
                    <a:pt x="130835" y="10801"/>
                    <a:pt x="124273" y="13954"/>
                    <a:pt x="117586" y="14545"/>
                  </a:cubicBezTo>
                  <a:lnTo>
                    <a:pt x="119310" y="13106"/>
                  </a:lnTo>
                  <a:cubicBezTo>
                    <a:pt x="114443" y="15192"/>
                    <a:pt x="106994" y="14630"/>
                    <a:pt x="110490" y="19774"/>
                  </a:cubicBezTo>
                  <a:cubicBezTo>
                    <a:pt x="110490" y="19774"/>
                    <a:pt x="108747" y="18640"/>
                    <a:pt x="107004" y="17497"/>
                  </a:cubicBezTo>
                  <a:cubicBezTo>
                    <a:pt x="105242" y="16326"/>
                    <a:pt x="103480" y="15307"/>
                    <a:pt x="103480" y="15307"/>
                  </a:cubicBezTo>
                  <a:lnTo>
                    <a:pt x="105261" y="18793"/>
                  </a:lnTo>
                  <a:cubicBezTo>
                    <a:pt x="91611" y="20793"/>
                    <a:pt x="83896" y="13116"/>
                    <a:pt x="67542" y="22622"/>
                  </a:cubicBezTo>
                  <a:cubicBezTo>
                    <a:pt x="72019" y="22212"/>
                    <a:pt x="68847" y="25537"/>
                    <a:pt x="66904" y="27041"/>
                  </a:cubicBezTo>
                  <a:cubicBezTo>
                    <a:pt x="74752" y="26937"/>
                    <a:pt x="74971" y="21746"/>
                    <a:pt x="81820" y="19288"/>
                  </a:cubicBezTo>
                  <a:cubicBezTo>
                    <a:pt x="83782" y="22689"/>
                    <a:pt x="73419" y="30070"/>
                    <a:pt x="82325" y="30128"/>
                  </a:cubicBezTo>
                  <a:cubicBezTo>
                    <a:pt x="71885" y="27813"/>
                    <a:pt x="65703" y="35785"/>
                    <a:pt x="58826" y="28213"/>
                  </a:cubicBezTo>
                  <a:cubicBezTo>
                    <a:pt x="47835" y="31794"/>
                    <a:pt x="45234" y="37024"/>
                    <a:pt x="33814" y="39786"/>
                  </a:cubicBezTo>
                  <a:lnTo>
                    <a:pt x="33566" y="38357"/>
                  </a:lnTo>
                  <a:cubicBezTo>
                    <a:pt x="34204" y="44977"/>
                    <a:pt x="23765" y="39910"/>
                    <a:pt x="18793" y="49454"/>
                  </a:cubicBezTo>
                  <a:lnTo>
                    <a:pt x="24898" y="48063"/>
                  </a:lnTo>
                  <a:cubicBezTo>
                    <a:pt x="25746" y="50511"/>
                    <a:pt x="23155" y="51864"/>
                    <a:pt x="19669" y="54045"/>
                  </a:cubicBezTo>
                  <a:cubicBezTo>
                    <a:pt x="19641" y="52978"/>
                    <a:pt x="19650" y="52969"/>
                    <a:pt x="17878" y="52445"/>
                  </a:cubicBezTo>
                  <a:cubicBezTo>
                    <a:pt x="18345" y="54740"/>
                    <a:pt x="15773" y="57445"/>
                    <a:pt x="13011" y="59798"/>
                  </a:cubicBezTo>
                  <a:cubicBezTo>
                    <a:pt x="10220" y="62113"/>
                    <a:pt x="7544" y="64675"/>
                    <a:pt x="7144" y="65589"/>
                  </a:cubicBezTo>
                  <a:cubicBezTo>
                    <a:pt x="11963" y="63275"/>
                    <a:pt x="16193" y="57350"/>
                    <a:pt x="21393" y="53511"/>
                  </a:cubicBezTo>
                  <a:cubicBezTo>
                    <a:pt x="19688" y="57283"/>
                    <a:pt x="22317" y="60265"/>
                    <a:pt x="17202" y="6185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8" name="任意多边形: 形状 558"/>
            <p:cNvSpPr/>
            <p:nvPr>
              <p:custDataLst>
                <p:tags r:id="rId29"/>
              </p:custDataLst>
            </p:nvPr>
          </p:nvSpPr>
          <p:spPr>
            <a:xfrm>
              <a:off x="8498881" y="655656"/>
              <a:ext cx="9525" cy="9525"/>
            </a:xfrm>
            <a:custGeom>
              <a:gdLst>
                <a:gd name="connsiteX0" fmla="*/ 10506 w 9525"/>
                <a:gd name="connsiteY0" fmla="*/ 7144 h 9525"/>
                <a:gd name="connsiteX1" fmla="*/ 7144 w 9525"/>
                <a:gd name="connsiteY1" fmla="*/ 9877 h 9525"/>
                <a:gd name="connsiteX2" fmla="*/ 10506 w 9525"/>
                <a:gd name="connsiteY2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10506" y="7144"/>
                  </a:moveTo>
                  <a:lnTo>
                    <a:pt x="7144" y="9877"/>
                  </a:lnTo>
                  <a:cubicBezTo>
                    <a:pt x="8592" y="9258"/>
                    <a:pt x="9849" y="8420"/>
                    <a:pt x="10506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9" name="任意多边形: 形状 559"/>
            <p:cNvSpPr/>
            <p:nvPr>
              <p:custDataLst>
                <p:tags r:id="rId30"/>
              </p:custDataLst>
            </p:nvPr>
          </p:nvSpPr>
          <p:spPr>
            <a:xfrm>
              <a:off x="8292347" y="699633"/>
              <a:ext cx="95250" cy="104775"/>
            </a:xfrm>
            <a:custGeom>
              <a:gdLst>
                <a:gd name="connsiteX0" fmla="*/ 64488 w 95250"/>
                <a:gd name="connsiteY0" fmla="*/ 34833 h 104775"/>
                <a:gd name="connsiteX1" fmla="*/ 57087 w 95250"/>
                <a:gd name="connsiteY1" fmla="*/ 32995 h 104775"/>
                <a:gd name="connsiteX2" fmla="*/ 64764 w 95250"/>
                <a:gd name="connsiteY2" fmla="*/ 41196 h 104775"/>
                <a:gd name="connsiteX3" fmla="*/ 54582 w 95250"/>
                <a:gd name="connsiteY3" fmla="*/ 51406 h 104775"/>
                <a:gd name="connsiteX4" fmla="*/ 48381 w 95250"/>
                <a:gd name="connsiteY4" fmla="*/ 43663 h 104775"/>
                <a:gd name="connsiteX5" fmla="*/ 36923 w 95250"/>
                <a:gd name="connsiteY5" fmla="*/ 51673 h 104775"/>
                <a:gd name="connsiteX6" fmla="*/ 41676 w 95250"/>
                <a:gd name="connsiteY6" fmla="*/ 55988 h 104775"/>
                <a:gd name="connsiteX7" fmla="*/ 32113 w 95250"/>
                <a:gd name="connsiteY7" fmla="*/ 69313 h 104775"/>
                <a:gd name="connsiteX8" fmla="*/ 35684 w 95250"/>
                <a:gd name="connsiteY8" fmla="*/ 63160 h 104775"/>
                <a:gd name="connsiteX9" fmla="*/ 24092 w 95250"/>
                <a:gd name="connsiteY9" fmla="*/ 64141 h 104775"/>
                <a:gd name="connsiteX10" fmla="*/ 12062 w 95250"/>
                <a:gd name="connsiteY10" fmla="*/ 102213 h 104775"/>
                <a:gd name="connsiteX11" fmla="*/ 18558 w 95250"/>
                <a:gd name="connsiteY11" fmla="*/ 93583 h 104775"/>
                <a:gd name="connsiteX12" fmla="*/ 13386 w 95250"/>
                <a:gd name="connsiteY12" fmla="*/ 87792 h 104775"/>
                <a:gd name="connsiteX13" fmla="*/ 22568 w 95250"/>
                <a:gd name="connsiteY13" fmla="*/ 80943 h 104775"/>
                <a:gd name="connsiteX14" fmla="*/ 20416 w 95250"/>
                <a:gd name="connsiteY14" fmla="*/ 89373 h 104775"/>
                <a:gd name="connsiteX15" fmla="*/ 85043 w 95250"/>
                <a:gd name="connsiteY15" fmla="*/ 33766 h 104775"/>
                <a:gd name="connsiteX16" fmla="*/ 79871 w 95250"/>
                <a:gd name="connsiteY16" fmla="*/ 36900 h 104775"/>
                <a:gd name="connsiteX17" fmla="*/ 74965 w 95250"/>
                <a:gd name="connsiteY17" fmla="*/ 40443 h 104775"/>
                <a:gd name="connsiteX18" fmla="*/ 81976 w 95250"/>
                <a:gd name="connsiteY18" fmla="*/ 30061 h 104775"/>
                <a:gd name="connsiteX19" fmla="*/ 77413 w 95250"/>
                <a:gd name="connsiteY19" fmla="*/ 28632 h 104775"/>
                <a:gd name="connsiteX20" fmla="*/ 72880 w 95250"/>
                <a:gd name="connsiteY20" fmla="*/ 27346 h 104775"/>
                <a:gd name="connsiteX21" fmla="*/ 79680 w 95250"/>
                <a:gd name="connsiteY21" fmla="*/ 25422 h 104775"/>
                <a:gd name="connsiteX22" fmla="*/ 75442 w 95250"/>
                <a:gd name="connsiteY22" fmla="*/ 19402 h 104775"/>
                <a:gd name="connsiteX23" fmla="*/ 89548 w 95250"/>
                <a:gd name="connsiteY23" fmla="*/ 7144 h 104775"/>
                <a:gd name="connsiteX24" fmla="*/ 76528 w 95250"/>
                <a:gd name="connsiteY24" fmla="*/ 14564 h 104775"/>
                <a:gd name="connsiteX25" fmla="*/ 62745 w 95250"/>
                <a:gd name="connsiteY25" fmla="*/ 23984 h 104775"/>
                <a:gd name="connsiteX26" fmla="*/ 64488 w 95250"/>
                <a:gd name="connsiteY26" fmla="*/ 34833 h 1047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5250" h="104775">
                  <a:moveTo>
                    <a:pt x="64488" y="34833"/>
                  </a:moveTo>
                  <a:cubicBezTo>
                    <a:pt x="58068" y="38357"/>
                    <a:pt x="63764" y="30509"/>
                    <a:pt x="57087" y="32995"/>
                  </a:cubicBezTo>
                  <a:cubicBezTo>
                    <a:pt x="53077" y="39929"/>
                    <a:pt x="67717" y="33109"/>
                    <a:pt x="64764" y="41196"/>
                  </a:cubicBezTo>
                  <a:cubicBezTo>
                    <a:pt x="59602" y="41643"/>
                    <a:pt x="56801" y="49625"/>
                    <a:pt x="54582" y="51406"/>
                  </a:cubicBezTo>
                  <a:cubicBezTo>
                    <a:pt x="55449" y="47415"/>
                    <a:pt x="50210" y="43815"/>
                    <a:pt x="48381" y="43663"/>
                  </a:cubicBezTo>
                  <a:cubicBezTo>
                    <a:pt x="47067" y="46463"/>
                    <a:pt x="40695" y="48616"/>
                    <a:pt x="36923" y="51673"/>
                  </a:cubicBezTo>
                  <a:cubicBezTo>
                    <a:pt x="48095" y="46634"/>
                    <a:pt x="31131" y="59988"/>
                    <a:pt x="41676" y="55988"/>
                  </a:cubicBezTo>
                  <a:cubicBezTo>
                    <a:pt x="43409" y="59198"/>
                    <a:pt x="37227" y="68370"/>
                    <a:pt x="32113" y="69313"/>
                  </a:cubicBezTo>
                  <a:cubicBezTo>
                    <a:pt x="30569" y="67247"/>
                    <a:pt x="33579" y="65218"/>
                    <a:pt x="35684" y="63160"/>
                  </a:cubicBezTo>
                  <a:cubicBezTo>
                    <a:pt x="34151" y="57969"/>
                    <a:pt x="28436" y="66189"/>
                    <a:pt x="24092" y="64141"/>
                  </a:cubicBezTo>
                  <a:cubicBezTo>
                    <a:pt x="20521" y="76676"/>
                    <a:pt x="-2835" y="102756"/>
                    <a:pt x="12062" y="102213"/>
                  </a:cubicBezTo>
                  <a:cubicBezTo>
                    <a:pt x="16149" y="100860"/>
                    <a:pt x="16206" y="96831"/>
                    <a:pt x="18558" y="93583"/>
                  </a:cubicBezTo>
                  <a:cubicBezTo>
                    <a:pt x="9395" y="100432"/>
                    <a:pt x="14148" y="89859"/>
                    <a:pt x="13386" y="87792"/>
                  </a:cubicBezTo>
                  <a:cubicBezTo>
                    <a:pt x="17930" y="85392"/>
                    <a:pt x="21035" y="76829"/>
                    <a:pt x="22568" y="80943"/>
                  </a:cubicBezTo>
                  <a:lnTo>
                    <a:pt x="20416" y="89373"/>
                  </a:lnTo>
                  <a:cubicBezTo>
                    <a:pt x="37694" y="72238"/>
                    <a:pt x="62697" y="50692"/>
                    <a:pt x="85043" y="33766"/>
                  </a:cubicBezTo>
                  <a:cubicBezTo>
                    <a:pt x="85043" y="33766"/>
                    <a:pt x="82376" y="35204"/>
                    <a:pt x="79871" y="36900"/>
                  </a:cubicBezTo>
                  <a:cubicBezTo>
                    <a:pt x="77413" y="38672"/>
                    <a:pt x="74965" y="40443"/>
                    <a:pt x="74965" y="40443"/>
                  </a:cubicBezTo>
                  <a:cubicBezTo>
                    <a:pt x="74423" y="37233"/>
                    <a:pt x="78785" y="33395"/>
                    <a:pt x="81976" y="30061"/>
                  </a:cubicBezTo>
                  <a:cubicBezTo>
                    <a:pt x="81976" y="30061"/>
                    <a:pt x="79699" y="29347"/>
                    <a:pt x="77413" y="28632"/>
                  </a:cubicBezTo>
                  <a:cubicBezTo>
                    <a:pt x="75089" y="27880"/>
                    <a:pt x="72880" y="27346"/>
                    <a:pt x="72880" y="27346"/>
                  </a:cubicBezTo>
                  <a:cubicBezTo>
                    <a:pt x="76108" y="25689"/>
                    <a:pt x="78575" y="23165"/>
                    <a:pt x="79680" y="25422"/>
                  </a:cubicBezTo>
                  <a:cubicBezTo>
                    <a:pt x="81766" y="20593"/>
                    <a:pt x="79090" y="20060"/>
                    <a:pt x="75442" y="19402"/>
                  </a:cubicBezTo>
                  <a:cubicBezTo>
                    <a:pt x="82890" y="13383"/>
                    <a:pt x="85653" y="15002"/>
                    <a:pt x="89548" y="7144"/>
                  </a:cubicBezTo>
                  <a:cubicBezTo>
                    <a:pt x="81233" y="8734"/>
                    <a:pt x="78928" y="11573"/>
                    <a:pt x="76528" y="14564"/>
                  </a:cubicBezTo>
                  <a:cubicBezTo>
                    <a:pt x="74146" y="17650"/>
                    <a:pt x="71403" y="20488"/>
                    <a:pt x="62745" y="23984"/>
                  </a:cubicBezTo>
                  <a:lnTo>
                    <a:pt x="64488" y="348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0" name="任意多边形: 形状 560"/>
            <p:cNvSpPr/>
            <p:nvPr>
              <p:custDataLst>
                <p:tags r:id="rId31"/>
              </p:custDataLst>
            </p:nvPr>
          </p:nvSpPr>
          <p:spPr>
            <a:xfrm>
              <a:off x="8374666" y="705291"/>
              <a:ext cx="9525" cy="19050"/>
            </a:xfrm>
            <a:custGeom>
              <a:gdLst>
                <a:gd name="connsiteX0" fmla="*/ 8487 w 9525"/>
                <a:gd name="connsiteY0" fmla="*/ 7144 h 19050"/>
                <a:gd name="connsiteX1" fmla="*/ 7144 w 9525"/>
                <a:gd name="connsiteY1" fmla="*/ 12202 h 19050"/>
                <a:gd name="connsiteX2" fmla="*/ 11154 w 9525"/>
                <a:gd name="connsiteY2" fmla="*/ 7687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8487" y="7144"/>
                  </a:moveTo>
                  <a:lnTo>
                    <a:pt x="7144" y="12202"/>
                  </a:lnTo>
                  <a:lnTo>
                    <a:pt x="11154" y="76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1" name="任意多边形: 形状 561"/>
            <p:cNvSpPr/>
            <p:nvPr>
              <p:custDataLst>
                <p:tags r:id="rId32"/>
              </p:custDataLst>
            </p:nvPr>
          </p:nvSpPr>
          <p:spPr>
            <a:xfrm>
              <a:off x="8374530" y="717626"/>
              <a:ext cx="9525" cy="9525"/>
            </a:xfrm>
            <a:custGeom>
              <a:gdLst>
                <a:gd name="connsiteX0" fmla="*/ 11803 w 9525"/>
                <a:gd name="connsiteY0" fmla="*/ 11420 h 9525"/>
                <a:gd name="connsiteX1" fmla="*/ 11365 w 9525"/>
                <a:gd name="connsiteY1" fmla="*/ 7144 h 9525"/>
                <a:gd name="connsiteX2" fmla="*/ 11803 w 9525"/>
                <a:gd name="connsiteY2" fmla="*/ 11420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11803" y="11420"/>
                  </a:moveTo>
                  <a:cubicBezTo>
                    <a:pt x="10813" y="10173"/>
                    <a:pt x="12346" y="8411"/>
                    <a:pt x="11365" y="7144"/>
                  </a:cubicBezTo>
                  <a:cubicBezTo>
                    <a:pt x="4764" y="9935"/>
                    <a:pt x="6679" y="11354"/>
                    <a:pt x="11803" y="114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2" name="任意多边形: 形状 562"/>
            <p:cNvSpPr/>
            <p:nvPr>
              <p:custDataLst>
                <p:tags r:id="rId33"/>
              </p:custDataLst>
            </p:nvPr>
          </p:nvSpPr>
          <p:spPr>
            <a:xfrm>
              <a:off x="8296808" y="763193"/>
              <a:ext cx="19050" cy="19050"/>
            </a:xfrm>
            <a:custGeom>
              <a:gdLst>
                <a:gd name="connsiteX0" fmla="*/ 12563 w 19050"/>
                <a:gd name="connsiteY0" fmla="*/ 7144 h 19050"/>
                <a:gd name="connsiteX1" fmla="*/ 7144 w 19050"/>
                <a:gd name="connsiteY1" fmla="*/ 14973 h 19050"/>
                <a:gd name="connsiteX2" fmla="*/ 12268 w 19050"/>
                <a:gd name="connsiteY2" fmla="*/ 11411 h 19050"/>
                <a:gd name="connsiteX3" fmla="*/ 12563 w 19050"/>
                <a:gd name="connsiteY3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12563" y="7144"/>
                  </a:moveTo>
                  <a:lnTo>
                    <a:pt x="7144" y="14973"/>
                  </a:lnTo>
                  <a:lnTo>
                    <a:pt x="12268" y="11411"/>
                  </a:lnTo>
                  <a:cubicBezTo>
                    <a:pt x="11001" y="10411"/>
                    <a:pt x="12030" y="8258"/>
                    <a:pt x="12563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3" name="任意多边形: 形状 563"/>
            <p:cNvSpPr/>
            <p:nvPr>
              <p:custDataLst>
                <p:tags r:id="rId34"/>
              </p:custDataLst>
            </p:nvPr>
          </p:nvSpPr>
          <p:spPr>
            <a:xfrm>
              <a:off x="8272367" y="791044"/>
              <a:ext cx="28575" cy="47625"/>
            </a:xfrm>
            <a:custGeom>
              <a:gdLst>
                <a:gd name="connsiteX0" fmla="*/ 11039 w 28575"/>
                <a:gd name="connsiteY0" fmla="*/ 41005 h 47625"/>
                <a:gd name="connsiteX1" fmla="*/ 29499 w 28575"/>
                <a:gd name="connsiteY1" fmla="*/ 15202 h 47625"/>
                <a:gd name="connsiteX2" fmla="*/ 19155 w 28575"/>
                <a:gd name="connsiteY2" fmla="*/ 7144 h 47625"/>
                <a:gd name="connsiteX3" fmla="*/ 17631 w 28575"/>
                <a:gd name="connsiteY3" fmla="*/ 23289 h 47625"/>
                <a:gd name="connsiteX4" fmla="*/ 7144 w 28575"/>
                <a:gd name="connsiteY4" fmla="*/ 37509 h 47625"/>
                <a:gd name="connsiteX5" fmla="*/ 11039 w 28575"/>
                <a:gd name="connsiteY5" fmla="*/ 41005 h 476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575" h="47625">
                  <a:moveTo>
                    <a:pt x="11039" y="41005"/>
                  </a:moveTo>
                  <a:cubicBezTo>
                    <a:pt x="17450" y="30451"/>
                    <a:pt x="18278" y="24251"/>
                    <a:pt x="29499" y="15202"/>
                  </a:cubicBezTo>
                  <a:cubicBezTo>
                    <a:pt x="30004" y="6629"/>
                    <a:pt x="20688" y="12230"/>
                    <a:pt x="19155" y="7144"/>
                  </a:cubicBezTo>
                  <a:cubicBezTo>
                    <a:pt x="13992" y="12306"/>
                    <a:pt x="20803" y="16526"/>
                    <a:pt x="17631" y="23289"/>
                  </a:cubicBezTo>
                  <a:cubicBezTo>
                    <a:pt x="12821" y="23117"/>
                    <a:pt x="11801" y="32299"/>
                    <a:pt x="7144" y="37509"/>
                  </a:cubicBezTo>
                  <a:cubicBezTo>
                    <a:pt x="8992" y="37729"/>
                    <a:pt x="10563" y="38795"/>
                    <a:pt x="11039" y="410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4" name="任意多边形: 形状 564"/>
            <p:cNvSpPr/>
            <p:nvPr>
              <p:custDataLst>
                <p:tags r:id="rId35"/>
              </p:custDataLst>
            </p:nvPr>
          </p:nvSpPr>
          <p:spPr>
            <a:xfrm>
              <a:off x="8200854" y="815973"/>
              <a:ext cx="85725" cy="304800"/>
            </a:xfrm>
            <a:custGeom>
              <a:gdLst>
                <a:gd name="connsiteX0" fmla="*/ 47539 w 85725"/>
                <a:gd name="connsiteY0" fmla="*/ 46262 h 304800"/>
                <a:gd name="connsiteX1" fmla="*/ 41405 w 85725"/>
                <a:gd name="connsiteY1" fmla="*/ 61702 h 304800"/>
                <a:gd name="connsiteX2" fmla="*/ 42215 w 85725"/>
                <a:gd name="connsiteY2" fmla="*/ 53529 h 304800"/>
                <a:gd name="connsiteX3" fmla="*/ 33938 w 85725"/>
                <a:gd name="connsiteY3" fmla="*/ 64169 h 304800"/>
                <a:gd name="connsiteX4" fmla="*/ 36947 w 85725"/>
                <a:gd name="connsiteY4" fmla="*/ 64264 h 304800"/>
                <a:gd name="connsiteX5" fmla="*/ 28080 w 85725"/>
                <a:gd name="connsiteY5" fmla="*/ 92725 h 304800"/>
                <a:gd name="connsiteX6" fmla="*/ 31432 w 85725"/>
                <a:gd name="connsiteY6" fmla="*/ 99449 h 304800"/>
                <a:gd name="connsiteX7" fmla="*/ 17726 w 85725"/>
                <a:gd name="connsiteY7" fmla="*/ 116309 h 304800"/>
                <a:gd name="connsiteX8" fmla="*/ 30794 w 85725"/>
                <a:gd name="connsiteY8" fmla="*/ 114423 h 304800"/>
                <a:gd name="connsiteX9" fmla="*/ 23489 w 85725"/>
                <a:gd name="connsiteY9" fmla="*/ 132130 h 304800"/>
                <a:gd name="connsiteX10" fmla="*/ 20031 w 85725"/>
                <a:gd name="connsiteY10" fmla="*/ 145398 h 304800"/>
                <a:gd name="connsiteX11" fmla="*/ 20193 w 85725"/>
                <a:gd name="connsiteY11" fmla="*/ 138816 h 304800"/>
                <a:gd name="connsiteX12" fmla="*/ 17431 w 85725"/>
                <a:gd name="connsiteY12" fmla="*/ 156228 h 304800"/>
                <a:gd name="connsiteX13" fmla="*/ 11849 w 85725"/>
                <a:gd name="connsiteY13" fmla="*/ 154790 h 304800"/>
                <a:gd name="connsiteX14" fmla="*/ 12297 w 85725"/>
                <a:gd name="connsiteY14" fmla="*/ 167372 h 304800"/>
                <a:gd name="connsiteX15" fmla="*/ 9916 w 85725"/>
                <a:gd name="connsiteY15" fmla="*/ 180936 h 304800"/>
                <a:gd name="connsiteX16" fmla="*/ 7144 w 85725"/>
                <a:gd name="connsiteY16" fmla="*/ 178878 h 304800"/>
                <a:gd name="connsiteX17" fmla="*/ 9287 w 85725"/>
                <a:gd name="connsiteY17" fmla="*/ 205358 h 304800"/>
                <a:gd name="connsiteX18" fmla="*/ 11935 w 85725"/>
                <a:gd name="connsiteY18" fmla="*/ 229656 h 304800"/>
                <a:gd name="connsiteX19" fmla="*/ 8782 w 85725"/>
                <a:gd name="connsiteY19" fmla="*/ 237686 h 304800"/>
                <a:gd name="connsiteX20" fmla="*/ 12449 w 85725"/>
                <a:gd name="connsiteY20" fmla="*/ 236724 h 304800"/>
                <a:gd name="connsiteX21" fmla="*/ 19040 w 85725"/>
                <a:gd name="connsiteY21" fmla="*/ 231590 h 304800"/>
                <a:gd name="connsiteX22" fmla="*/ 20926 w 85725"/>
                <a:gd name="connsiteY22" fmla="*/ 252440 h 304800"/>
                <a:gd name="connsiteX23" fmla="*/ 13173 w 85725"/>
                <a:gd name="connsiteY23" fmla="*/ 248039 h 304800"/>
                <a:gd name="connsiteX24" fmla="*/ 18059 w 85725"/>
                <a:gd name="connsiteY24" fmla="*/ 259326 h 304800"/>
                <a:gd name="connsiteX25" fmla="*/ 13049 w 85725"/>
                <a:gd name="connsiteY25" fmla="*/ 269166 h 304800"/>
                <a:gd name="connsiteX26" fmla="*/ 15002 w 85725"/>
                <a:gd name="connsiteY26" fmla="*/ 272147 h 304800"/>
                <a:gd name="connsiteX27" fmla="*/ 19898 w 85725"/>
                <a:gd name="connsiteY27" fmla="*/ 278491 h 304800"/>
                <a:gd name="connsiteX28" fmla="*/ 27089 w 85725"/>
                <a:gd name="connsiteY28" fmla="*/ 287454 h 304800"/>
                <a:gd name="connsiteX29" fmla="*/ 28899 w 85725"/>
                <a:gd name="connsiteY29" fmla="*/ 301236 h 304800"/>
                <a:gd name="connsiteX30" fmla="*/ 36147 w 85725"/>
                <a:gd name="connsiteY30" fmla="*/ 289464 h 304800"/>
                <a:gd name="connsiteX31" fmla="*/ 26508 w 85725"/>
                <a:gd name="connsiteY31" fmla="*/ 257517 h 304800"/>
                <a:gd name="connsiteX32" fmla="*/ 23593 w 85725"/>
                <a:gd name="connsiteY32" fmla="*/ 238857 h 304800"/>
                <a:gd name="connsiteX33" fmla="*/ 23689 w 85725"/>
                <a:gd name="connsiteY33" fmla="*/ 220941 h 304800"/>
                <a:gd name="connsiteX34" fmla="*/ 17135 w 85725"/>
                <a:gd name="connsiteY34" fmla="*/ 203100 h 304800"/>
                <a:gd name="connsiteX35" fmla="*/ 23536 w 85725"/>
                <a:gd name="connsiteY35" fmla="*/ 200348 h 304800"/>
                <a:gd name="connsiteX36" fmla="*/ 17145 w 85725"/>
                <a:gd name="connsiteY36" fmla="*/ 200195 h 304800"/>
                <a:gd name="connsiteX37" fmla="*/ 23517 w 85725"/>
                <a:gd name="connsiteY37" fmla="*/ 189442 h 304800"/>
                <a:gd name="connsiteX38" fmla="*/ 18136 w 85725"/>
                <a:gd name="connsiteY38" fmla="*/ 182755 h 304800"/>
                <a:gd name="connsiteX39" fmla="*/ 26184 w 85725"/>
                <a:gd name="connsiteY39" fmla="*/ 176497 h 304800"/>
                <a:gd name="connsiteX40" fmla="*/ 27022 w 85725"/>
                <a:gd name="connsiteY40" fmla="*/ 150751 h 304800"/>
                <a:gd name="connsiteX41" fmla="*/ 30337 w 85725"/>
                <a:gd name="connsiteY41" fmla="*/ 122671 h 304800"/>
                <a:gd name="connsiteX42" fmla="*/ 33385 w 85725"/>
                <a:gd name="connsiteY42" fmla="*/ 108403 h 304800"/>
                <a:gd name="connsiteX43" fmla="*/ 37443 w 85725"/>
                <a:gd name="connsiteY43" fmla="*/ 94382 h 304800"/>
                <a:gd name="connsiteX44" fmla="*/ 48863 w 85725"/>
                <a:gd name="connsiteY44" fmla="*/ 68303 h 304800"/>
                <a:gd name="connsiteX45" fmla="*/ 43377 w 85725"/>
                <a:gd name="connsiteY45" fmla="*/ 69027 h 304800"/>
                <a:gd name="connsiteX46" fmla="*/ 50140 w 85725"/>
                <a:gd name="connsiteY46" fmla="*/ 47500 h 304800"/>
                <a:gd name="connsiteX47" fmla="*/ 62265 w 85725"/>
                <a:gd name="connsiteY47" fmla="*/ 30241 h 304800"/>
                <a:gd name="connsiteX48" fmla="*/ 61322 w 85725"/>
                <a:gd name="connsiteY48" fmla="*/ 23783 h 304800"/>
                <a:gd name="connsiteX49" fmla="*/ 69618 w 85725"/>
                <a:gd name="connsiteY49" fmla="*/ 30393 h 304800"/>
                <a:gd name="connsiteX50" fmla="*/ 75771 w 85725"/>
                <a:gd name="connsiteY50" fmla="*/ 17763 h 304800"/>
                <a:gd name="connsiteX51" fmla="*/ 69504 w 85725"/>
                <a:gd name="connsiteY51" fmla="*/ 23659 h 304800"/>
                <a:gd name="connsiteX52" fmla="*/ 78581 w 85725"/>
                <a:gd name="connsiteY52" fmla="*/ 12600 h 304800"/>
                <a:gd name="connsiteX53" fmla="*/ 73495 w 85725"/>
                <a:gd name="connsiteY53" fmla="*/ 8438 h 304800"/>
                <a:gd name="connsiteX54" fmla="*/ 62798 w 85725"/>
                <a:gd name="connsiteY54" fmla="*/ 14667 h 304800"/>
                <a:gd name="connsiteX55" fmla="*/ 41005 w 85725"/>
                <a:gd name="connsiteY55" fmla="*/ 43566 h 304800"/>
                <a:gd name="connsiteX56" fmla="*/ 47539 w 85725"/>
                <a:gd name="connsiteY56" fmla="*/ 46262 h 3048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85725" h="304800">
                  <a:moveTo>
                    <a:pt x="47539" y="46262"/>
                  </a:moveTo>
                  <a:cubicBezTo>
                    <a:pt x="44910" y="51615"/>
                    <a:pt x="45206" y="58282"/>
                    <a:pt x="41405" y="61702"/>
                  </a:cubicBezTo>
                  <a:cubicBezTo>
                    <a:pt x="39348" y="60092"/>
                    <a:pt x="40043" y="56492"/>
                    <a:pt x="42215" y="53529"/>
                  </a:cubicBezTo>
                  <a:cubicBezTo>
                    <a:pt x="35985" y="53253"/>
                    <a:pt x="40091" y="59797"/>
                    <a:pt x="33938" y="64169"/>
                  </a:cubicBezTo>
                  <a:cubicBezTo>
                    <a:pt x="34652" y="63854"/>
                    <a:pt x="36586" y="62140"/>
                    <a:pt x="36947" y="64264"/>
                  </a:cubicBezTo>
                  <a:cubicBezTo>
                    <a:pt x="30166" y="78847"/>
                    <a:pt x="38281" y="74380"/>
                    <a:pt x="28080" y="92725"/>
                  </a:cubicBezTo>
                  <a:cubicBezTo>
                    <a:pt x="28508" y="96011"/>
                    <a:pt x="27565" y="98783"/>
                    <a:pt x="31432" y="99449"/>
                  </a:cubicBezTo>
                  <a:cubicBezTo>
                    <a:pt x="23870" y="109346"/>
                    <a:pt x="25384" y="103602"/>
                    <a:pt x="17726" y="116309"/>
                  </a:cubicBezTo>
                  <a:cubicBezTo>
                    <a:pt x="20050" y="116299"/>
                    <a:pt x="26194" y="113080"/>
                    <a:pt x="30794" y="114423"/>
                  </a:cubicBezTo>
                  <a:cubicBezTo>
                    <a:pt x="25098" y="123043"/>
                    <a:pt x="24032" y="128053"/>
                    <a:pt x="23489" y="132130"/>
                  </a:cubicBezTo>
                  <a:cubicBezTo>
                    <a:pt x="23308" y="136321"/>
                    <a:pt x="23479" y="139588"/>
                    <a:pt x="20031" y="145398"/>
                  </a:cubicBezTo>
                  <a:cubicBezTo>
                    <a:pt x="19983" y="143960"/>
                    <a:pt x="19050" y="142093"/>
                    <a:pt x="20193" y="138816"/>
                  </a:cubicBezTo>
                  <a:cubicBezTo>
                    <a:pt x="13325" y="139273"/>
                    <a:pt x="19774" y="149551"/>
                    <a:pt x="17431" y="156228"/>
                  </a:cubicBezTo>
                  <a:lnTo>
                    <a:pt x="11849" y="154790"/>
                  </a:lnTo>
                  <a:cubicBezTo>
                    <a:pt x="11963" y="158095"/>
                    <a:pt x="12135" y="162676"/>
                    <a:pt x="12297" y="167372"/>
                  </a:cubicBezTo>
                  <a:cubicBezTo>
                    <a:pt x="12583" y="172097"/>
                    <a:pt x="12221" y="176926"/>
                    <a:pt x="9916" y="180936"/>
                  </a:cubicBezTo>
                  <a:lnTo>
                    <a:pt x="7144" y="178878"/>
                  </a:lnTo>
                  <a:cubicBezTo>
                    <a:pt x="9068" y="187479"/>
                    <a:pt x="8668" y="196566"/>
                    <a:pt x="9287" y="205358"/>
                  </a:cubicBezTo>
                  <a:cubicBezTo>
                    <a:pt x="10030" y="214140"/>
                    <a:pt x="10497" y="222617"/>
                    <a:pt x="11935" y="229656"/>
                  </a:cubicBezTo>
                  <a:lnTo>
                    <a:pt x="8782" y="237686"/>
                  </a:lnTo>
                  <a:cubicBezTo>
                    <a:pt x="12430" y="247258"/>
                    <a:pt x="12106" y="242296"/>
                    <a:pt x="12449" y="236724"/>
                  </a:cubicBezTo>
                  <a:cubicBezTo>
                    <a:pt x="13183" y="231066"/>
                    <a:pt x="14430" y="224875"/>
                    <a:pt x="19040" y="231590"/>
                  </a:cubicBezTo>
                  <a:cubicBezTo>
                    <a:pt x="8382" y="234752"/>
                    <a:pt x="23336" y="241172"/>
                    <a:pt x="20926" y="252440"/>
                  </a:cubicBezTo>
                  <a:cubicBezTo>
                    <a:pt x="17574" y="258231"/>
                    <a:pt x="17078" y="241667"/>
                    <a:pt x="13173" y="248039"/>
                  </a:cubicBezTo>
                  <a:cubicBezTo>
                    <a:pt x="18917" y="249754"/>
                    <a:pt x="15611" y="253707"/>
                    <a:pt x="18059" y="259326"/>
                  </a:cubicBezTo>
                  <a:cubicBezTo>
                    <a:pt x="12821" y="258898"/>
                    <a:pt x="19250" y="271747"/>
                    <a:pt x="13049" y="269166"/>
                  </a:cubicBezTo>
                  <a:cubicBezTo>
                    <a:pt x="13049" y="269166"/>
                    <a:pt x="13830" y="270356"/>
                    <a:pt x="15002" y="272147"/>
                  </a:cubicBezTo>
                  <a:cubicBezTo>
                    <a:pt x="16202" y="273919"/>
                    <a:pt x="18126" y="276205"/>
                    <a:pt x="19898" y="278491"/>
                  </a:cubicBezTo>
                  <a:cubicBezTo>
                    <a:pt x="23498" y="282977"/>
                    <a:pt x="27089" y="287454"/>
                    <a:pt x="27089" y="287454"/>
                  </a:cubicBezTo>
                  <a:cubicBezTo>
                    <a:pt x="25108" y="291397"/>
                    <a:pt x="27089" y="297160"/>
                    <a:pt x="28899" y="301236"/>
                  </a:cubicBezTo>
                  <a:cubicBezTo>
                    <a:pt x="26175" y="290426"/>
                    <a:pt x="36947" y="301989"/>
                    <a:pt x="36147" y="289464"/>
                  </a:cubicBezTo>
                  <a:cubicBezTo>
                    <a:pt x="32842" y="281158"/>
                    <a:pt x="28280" y="269937"/>
                    <a:pt x="26508" y="257517"/>
                  </a:cubicBezTo>
                  <a:cubicBezTo>
                    <a:pt x="25365" y="251364"/>
                    <a:pt x="24355" y="245039"/>
                    <a:pt x="23593" y="238857"/>
                  </a:cubicBezTo>
                  <a:cubicBezTo>
                    <a:pt x="22965" y="232666"/>
                    <a:pt x="23412" y="226532"/>
                    <a:pt x="23689" y="220941"/>
                  </a:cubicBezTo>
                  <a:cubicBezTo>
                    <a:pt x="16564" y="218826"/>
                    <a:pt x="23060" y="206615"/>
                    <a:pt x="17135" y="203100"/>
                  </a:cubicBezTo>
                  <a:cubicBezTo>
                    <a:pt x="19317" y="202567"/>
                    <a:pt x="21212" y="200872"/>
                    <a:pt x="23536" y="200348"/>
                  </a:cubicBezTo>
                  <a:cubicBezTo>
                    <a:pt x="22755" y="185955"/>
                    <a:pt x="19526" y="203691"/>
                    <a:pt x="17145" y="200195"/>
                  </a:cubicBezTo>
                  <a:cubicBezTo>
                    <a:pt x="16535" y="193756"/>
                    <a:pt x="21003" y="188746"/>
                    <a:pt x="23517" y="189442"/>
                  </a:cubicBezTo>
                  <a:cubicBezTo>
                    <a:pt x="24413" y="179164"/>
                    <a:pt x="21660" y="188241"/>
                    <a:pt x="18136" y="182755"/>
                  </a:cubicBezTo>
                  <a:lnTo>
                    <a:pt x="26184" y="176497"/>
                  </a:lnTo>
                  <a:cubicBezTo>
                    <a:pt x="25632" y="168439"/>
                    <a:pt x="26375" y="159828"/>
                    <a:pt x="27022" y="150751"/>
                  </a:cubicBezTo>
                  <a:cubicBezTo>
                    <a:pt x="27680" y="141674"/>
                    <a:pt x="28032" y="132063"/>
                    <a:pt x="30337" y="122671"/>
                  </a:cubicBezTo>
                  <a:cubicBezTo>
                    <a:pt x="31347" y="117937"/>
                    <a:pt x="32366" y="113165"/>
                    <a:pt x="33385" y="108403"/>
                  </a:cubicBezTo>
                  <a:cubicBezTo>
                    <a:pt x="34442" y="103631"/>
                    <a:pt x="35547" y="98868"/>
                    <a:pt x="37443" y="94382"/>
                  </a:cubicBezTo>
                  <a:cubicBezTo>
                    <a:pt x="40900" y="85314"/>
                    <a:pt x="44548" y="76418"/>
                    <a:pt x="48863" y="68303"/>
                  </a:cubicBezTo>
                  <a:lnTo>
                    <a:pt x="43377" y="69027"/>
                  </a:lnTo>
                  <a:cubicBezTo>
                    <a:pt x="47920" y="61816"/>
                    <a:pt x="48768" y="54510"/>
                    <a:pt x="50140" y="47500"/>
                  </a:cubicBezTo>
                  <a:cubicBezTo>
                    <a:pt x="51606" y="40585"/>
                    <a:pt x="53635" y="33955"/>
                    <a:pt x="62265" y="30241"/>
                  </a:cubicBezTo>
                  <a:lnTo>
                    <a:pt x="61322" y="23783"/>
                  </a:lnTo>
                  <a:cubicBezTo>
                    <a:pt x="61922" y="27355"/>
                    <a:pt x="69066" y="25002"/>
                    <a:pt x="69618" y="30393"/>
                  </a:cubicBezTo>
                  <a:cubicBezTo>
                    <a:pt x="70561" y="25716"/>
                    <a:pt x="74609" y="22544"/>
                    <a:pt x="75771" y="17763"/>
                  </a:cubicBezTo>
                  <a:lnTo>
                    <a:pt x="69504" y="23659"/>
                  </a:lnTo>
                  <a:cubicBezTo>
                    <a:pt x="69056" y="16506"/>
                    <a:pt x="74600" y="12248"/>
                    <a:pt x="78581" y="12600"/>
                  </a:cubicBezTo>
                  <a:cubicBezTo>
                    <a:pt x="80029" y="6095"/>
                    <a:pt x="77305" y="6400"/>
                    <a:pt x="73495" y="8438"/>
                  </a:cubicBezTo>
                  <a:cubicBezTo>
                    <a:pt x="69866" y="10581"/>
                    <a:pt x="65265" y="14524"/>
                    <a:pt x="62798" y="14667"/>
                  </a:cubicBezTo>
                  <a:cubicBezTo>
                    <a:pt x="61274" y="34651"/>
                    <a:pt x="45272" y="25650"/>
                    <a:pt x="41005" y="43566"/>
                  </a:cubicBezTo>
                  <a:cubicBezTo>
                    <a:pt x="38824" y="54615"/>
                    <a:pt x="45558" y="44490"/>
                    <a:pt x="47539" y="4626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5" name="任意多边形: 形状 565"/>
            <p:cNvSpPr/>
            <p:nvPr>
              <p:custDataLst>
                <p:tags r:id="rId36"/>
              </p:custDataLst>
            </p:nvPr>
          </p:nvSpPr>
          <p:spPr>
            <a:xfrm>
              <a:off x="8263099" y="839222"/>
              <a:ext cx="9525" cy="9525"/>
            </a:xfrm>
            <a:custGeom>
              <a:gdLst>
                <a:gd name="connsiteX0" fmla="*/ 7182 w 9525"/>
                <a:gd name="connsiteY0" fmla="*/ 9944 h 9525"/>
                <a:gd name="connsiteX1" fmla="*/ 7382 w 9525"/>
                <a:gd name="connsiteY1" fmla="*/ 7144 h 9525"/>
                <a:gd name="connsiteX2" fmla="*/ 7182 w 9525"/>
                <a:gd name="connsiteY2" fmla="*/ 99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82" y="9944"/>
                  </a:moveTo>
                  <a:cubicBezTo>
                    <a:pt x="7402" y="8858"/>
                    <a:pt x="7449" y="7925"/>
                    <a:pt x="7382" y="7144"/>
                  </a:cubicBezTo>
                  <a:cubicBezTo>
                    <a:pt x="7173" y="8049"/>
                    <a:pt x="7087" y="8963"/>
                    <a:pt x="7182" y="9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6" name="任意多边形: 形状 566"/>
            <p:cNvSpPr/>
            <p:nvPr>
              <p:custDataLst>
                <p:tags r:id="rId37"/>
              </p:custDataLst>
            </p:nvPr>
          </p:nvSpPr>
          <p:spPr>
            <a:xfrm>
              <a:off x="8222599" y="1110075"/>
              <a:ext cx="9525" cy="19050"/>
            </a:xfrm>
            <a:custGeom>
              <a:gdLst>
                <a:gd name="connsiteX0" fmla="*/ 7144 w 9525"/>
                <a:gd name="connsiteY0" fmla="*/ 7144 h 19050"/>
                <a:gd name="connsiteX1" fmla="*/ 8744 w 9525"/>
                <a:gd name="connsiteY1" fmla="*/ 11849 h 19050"/>
                <a:gd name="connsiteX2" fmla="*/ 7144 w 9525"/>
                <a:gd name="connsiteY2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7144" y="7144"/>
                  </a:moveTo>
                  <a:cubicBezTo>
                    <a:pt x="7496" y="8420"/>
                    <a:pt x="7830" y="9954"/>
                    <a:pt x="8744" y="11849"/>
                  </a:cubicBezTo>
                  <a:cubicBezTo>
                    <a:pt x="10487" y="13059"/>
                    <a:pt x="8639" y="10830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7" name="任意多边形: 形状 567"/>
            <p:cNvSpPr/>
            <p:nvPr>
              <p:custDataLst>
                <p:tags r:id="rId38"/>
              </p:custDataLst>
            </p:nvPr>
          </p:nvSpPr>
          <p:spPr>
            <a:xfrm>
              <a:off x="8272291" y="821421"/>
              <a:ext cx="9525" cy="9525"/>
            </a:xfrm>
            <a:custGeom>
              <a:gdLst>
                <a:gd name="connsiteX0" fmla="*/ 7229 w 9525"/>
                <a:gd name="connsiteY0" fmla="*/ 7152 h 9525"/>
                <a:gd name="connsiteX1" fmla="*/ 7153 w 9525"/>
                <a:gd name="connsiteY1" fmla="*/ 7152 h 9525"/>
                <a:gd name="connsiteX2" fmla="*/ 7144 w 9525"/>
                <a:gd name="connsiteY2" fmla="*/ 7295 h 9525"/>
                <a:gd name="connsiteX3" fmla="*/ 7229 w 9525"/>
                <a:gd name="connsiteY3" fmla="*/ 715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229" y="7152"/>
                  </a:moveTo>
                  <a:cubicBezTo>
                    <a:pt x="7229" y="7152"/>
                    <a:pt x="7201" y="7133"/>
                    <a:pt x="7153" y="7152"/>
                  </a:cubicBezTo>
                  <a:cubicBezTo>
                    <a:pt x="7153" y="7152"/>
                    <a:pt x="7153" y="7228"/>
                    <a:pt x="7144" y="7295"/>
                  </a:cubicBezTo>
                  <a:cubicBezTo>
                    <a:pt x="7172" y="7238"/>
                    <a:pt x="7229" y="7152"/>
                    <a:pt x="7229" y="715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8" name="任意多边形: 形状 568"/>
            <p:cNvSpPr/>
            <p:nvPr>
              <p:custDataLst>
                <p:tags r:id="rId39"/>
              </p:custDataLst>
            </p:nvPr>
          </p:nvSpPr>
          <p:spPr>
            <a:xfrm>
              <a:off x="8264547" y="807846"/>
              <a:ext cx="9525" cy="9525"/>
            </a:xfrm>
            <a:custGeom>
              <a:gdLst>
                <a:gd name="connsiteX0" fmla="*/ 10154 w 9525"/>
                <a:gd name="connsiteY0" fmla="*/ 7144 h 9525"/>
                <a:gd name="connsiteX1" fmla="*/ 7144 w 9525"/>
                <a:gd name="connsiteY1" fmla="*/ 10916 h 9525"/>
                <a:gd name="connsiteX2" fmla="*/ 9468 w 9525"/>
                <a:gd name="connsiteY2" fmla="*/ 11497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10154" y="7144"/>
                  </a:moveTo>
                  <a:lnTo>
                    <a:pt x="7144" y="10916"/>
                  </a:lnTo>
                  <a:lnTo>
                    <a:pt x="9468" y="114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9" name="任意多边形: 形状 569"/>
            <p:cNvSpPr/>
            <p:nvPr>
              <p:custDataLst>
                <p:tags r:id="rId40"/>
              </p:custDataLst>
            </p:nvPr>
          </p:nvSpPr>
          <p:spPr>
            <a:xfrm>
              <a:off x="8235048" y="1158261"/>
              <a:ext cx="9525" cy="9525"/>
            </a:xfrm>
            <a:custGeom>
              <a:gdLst>
                <a:gd name="connsiteX0" fmla="*/ 7144 w 9525"/>
                <a:gd name="connsiteY0" fmla="*/ 8173 h 9525"/>
                <a:gd name="connsiteX1" fmla="*/ 9449 w 9525"/>
                <a:gd name="connsiteY1" fmla="*/ 7154 h 9525"/>
                <a:gd name="connsiteX2" fmla="*/ 7144 w 9525"/>
                <a:gd name="connsiteY2" fmla="*/ 8173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8173"/>
                  </a:moveTo>
                  <a:lnTo>
                    <a:pt x="9449" y="7154"/>
                  </a:lnTo>
                  <a:cubicBezTo>
                    <a:pt x="8544" y="7097"/>
                    <a:pt x="7715" y="7268"/>
                    <a:pt x="7144" y="8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0" name="任意多边形: 形状 570"/>
            <p:cNvSpPr/>
            <p:nvPr>
              <p:custDataLst>
                <p:tags r:id="rId41"/>
              </p:custDataLst>
            </p:nvPr>
          </p:nvSpPr>
          <p:spPr>
            <a:xfrm>
              <a:off x="8312610" y="1269037"/>
              <a:ext cx="9525" cy="9525"/>
            </a:xfrm>
            <a:custGeom>
              <a:gdLst>
                <a:gd name="connsiteX0" fmla="*/ 9287 w 9525"/>
                <a:gd name="connsiteY0" fmla="*/ 9268 h 9525"/>
                <a:gd name="connsiteX1" fmla="*/ 7144 w 9525"/>
                <a:gd name="connsiteY1" fmla="*/ 7144 h 9525"/>
                <a:gd name="connsiteX2" fmla="*/ 9287 w 9525"/>
                <a:gd name="connsiteY2" fmla="*/ 9268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9287" y="9268"/>
                  </a:moveTo>
                  <a:lnTo>
                    <a:pt x="7144" y="7144"/>
                  </a:lnTo>
                  <a:cubicBezTo>
                    <a:pt x="7572" y="8087"/>
                    <a:pt x="8411" y="8753"/>
                    <a:pt x="9287" y="92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1" name="任意多边形: 形状 571"/>
            <p:cNvSpPr/>
            <p:nvPr>
              <p:custDataLst>
                <p:tags r:id="rId42"/>
              </p:custDataLst>
            </p:nvPr>
          </p:nvSpPr>
          <p:spPr>
            <a:xfrm>
              <a:off x="8221951" y="1120323"/>
              <a:ext cx="447675" cy="247650"/>
            </a:xfrm>
            <a:custGeom>
              <a:gdLst>
                <a:gd name="connsiteX0" fmla="*/ 406994 w 447675"/>
                <a:gd name="connsiteY0" fmla="*/ 241079 h 247650"/>
                <a:gd name="connsiteX1" fmla="*/ 431692 w 447675"/>
                <a:gd name="connsiteY1" fmla="*/ 227801 h 247650"/>
                <a:gd name="connsiteX2" fmla="*/ 431749 w 447675"/>
                <a:gd name="connsiteY2" fmla="*/ 230411 h 247650"/>
                <a:gd name="connsiteX3" fmla="*/ 438674 w 447675"/>
                <a:gd name="connsiteY3" fmla="*/ 218485 h 247650"/>
                <a:gd name="connsiteX4" fmla="*/ 437055 w 447675"/>
                <a:gd name="connsiteY4" fmla="*/ 221181 h 247650"/>
                <a:gd name="connsiteX5" fmla="*/ 419757 w 447675"/>
                <a:gd name="connsiteY5" fmla="*/ 219600 h 247650"/>
                <a:gd name="connsiteX6" fmla="*/ 408413 w 447675"/>
                <a:gd name="connsiteY6" fmla="*/ 228182 h 247650"/>
                <a:gd name="connsiteX7" fmla="*/ 396850 w 447675"/>
                <a:gd name="connsiteY7" fmla="*/ 232906 h 247650"/>
                <a:gd name="connsiteX8" fmla="*/ 394021 w 447675"/>
                <a:gd name="connsiteY8" fmla="*/ 229115 h 247650"/>
                <a:gd name="connsiteX9" fmla="*/ 376114 w 447675"/>
                <a:gd name="connsiteY9" fmla="*/ 239488 h 247650"/>
                <a:gd name="connsiteX10" fmla="*/ 358864 w 447675"/>
                <a:gd name="connsiteY10" fmla="*/ 234268 h 247650"/>
                <a:gd name="connsiteX11" fmla="*/ 334013 w 447675"/>
                <a:gd name="connsiteY11" fmla="*/ 233944 h 247650"/>
                <a:gd name="connsiteX12" fmla="*/ 302895 w 447675"/>
                <a:gd name="connsiteY12" fmla="*/ 235697 h 247650"/>
                <a:gd name="connsiteX13" fmla="*/ 295827 w 447675"/>
                <a:gd name="connsiteY13" fmla="*/ 228753 h 247650"/>
                <a:gd name="connsiteX14" fmla="*/ 278482 w 447675"/>
                <a:gd name="connsiteY14" fmla="*/ 229591 h 247650"/>
                <a:gd name="connsiteX15" fmla="*/ 261357 w 447675"/>
                <a:gd name="connsiteY15" fmla="*/ 231592 h 247650"/>
                <a:gd name="connsiteX16" fmla="*/ 244621 w 447675"/>
                <a:gd name="connsiteY16" fmla="*/ 224838 h 247650"/>
                <a:gd name="connsiteX17" fmla="*/ 249060 w 447675"/>
                <a:gd name="connsiteY17" fmla="*/ 224057 h 247650"/>
                <a:gd name="connsiteX18" fmla="*/ 233839 w 447675"/>
                <a:gd name="connsiteY18" fmla="*/ 219047 h 247650"/>
                <a:gd name="connsiteX19" fmla="*/ 221409 w 447675"/>
                <a:gd name="connsiteY19" fmla="*/ 222562 h 247650"/>
                <a:gd name="connsiteX20" fmla="*/ 207778 w 447675"/>
                <a:gd name="connsiteY20" fmla="*/ 207389 h 247650"/>
                <a:gd name="connsiteX21" fmla="*/ 189709 w 447675"/>
                <a:gd name="connsiteY21" fmla="*/ 206389 h 247650"/>
                <a:gd name="connsiteX22" fmla="*/ 192576 w 447675"/>
                <a:gd name="connsiteY22" fmla="*/ 212408 h 247650"/>
                <a:gd name="connsiteX23" fmla="*/ 177946 w 447675"/>
                <a:gd name="connsiteY23" fmla="*/ 207608 h 247650"/>
                <a:gd name="connsiteX24" fmla="*/ 163278 w 447675"/>
                <a:gd name="connsiteY24" fmla="*/ 204112 h 247650"/>
                <a:gd name="connsiteX25" fmla="*/ 167945 w 447675"/>
                <a:gd name="connsiteY25" fmla="*/ 199845 h 247650"/>
                <a:gd name="connsiteX26" fmla="*/ 192157 w 447675"/>
                <a:gd name="connsiteY26" fmla="*/ 202950 h 247650"/>
                <a:gd name="connsiteX27" fmla="*/ 151933 w 447675"/>
                <a:gd name="connsiteY27" fmla="*/ 184748 h 247650"/>
                <a:gd name="connsiteX28" fmla="*/ 152352 w 447675"/>
                <a:gd name="connsiteY28" fmla="*/ 180109 h 247650"/>
                <a:gd name="connsiteX29" fmla="*/ 122806 w 447675"/>
                <a:gd name="connsiteY29" fmla="*/ 163555 h 247650"/>
                <a:gd name="connsiteX30" fmla="*/ 127121 w 447675"/>
                <a:gd name="connsiteY30" fmla="*/ 162031 h 247650"/>
                <a:gd name="connsiteX31" fmla="*/ 113281 w 447675"/>
                <a:gd name="connsiteY31" fmla="*/ 152163 h 247650"/>
                <a:gd name="connsiteX32" fmla="*/ 97365 w 447675"/>
                <a:gd name="connsiteY32" fmla="*/ 137351 h 247650"/>
                <a:gd name="connsiteX33" fmla="*/ 94898 w 447675"/>
                <a:gd name="connsiteY33" fmla="*/ 141295 h 247650"/>
                <a:gd name="connsiteX34" fmla="*/ 74686 w 447675"/>
                <a:gd name="connsiteY34" fmla="*/ 116358 h 247650"/>
                <a:gd name="connsiteX35" fmla="*/ 54540 w 447675"/>
                <a:gd name="connsiteY35" fmla="*/ 106328 h 247650"/>
                <a:gd name="connsiteX36" fmla="*/ 57855 w 447675"/>
                <a:gd name="connsiteY36" fmla="*/ 101118 h 247650"/>
                <a:gd name="connsiteX37" fmla="*/ 79448 w 447675"/>
                <a:gd name="connsiteY37" fmla="*/ 114072 h 247650"/>
                <a:gd name="connsiteX38" fmla="*/ 57569 w 447675"/>
                <a:gd name="connsiteY38" fmla="*/ 92108 h 247650"/>
                <a:gd name="connsiteX39" fmla="*/ 63275 w 447675"/>
                <a:gd name="connsiteY39" fmla="*/ 91774 h 247650"/>
                <a:gd name="connsiteX40" fmla="*/ 53111 w 447675"/>
                <a:gd name="connsiteY40" fmla="*/ 84916 h 247650"/>
                <a:gd name="connsiteX41" fmla="*/ 45520 w 447675"/>
                <a:gd name="connsiteY41" fmla="*/ 75629 h 247650"/>
                <a:gd name="connsiteX42" fmla="*/ 49149 w 447675"/>
                <a:gd name="connsiteY42" fmla="*/ 74896 h 247650"/>
                <a:gd name="connsiteX43" fmla="*/ 39662 w 447675"/>
                <a:gd name="connsiteY43" fmla="*/ 57675 h 247650"/>
                <a:gd name="connsiteX44" fmla="*/ 32023 w 447675"/>
                <a:gd name="connsiteY44" fmla="*/ 39158 h 247650"/>
                <a:gd name="connsiteX45" fmla="*/ 27975 w 447675"/>
                <a:gd name="connsiteY45" fmla="*/ 30347 h 247650"/>
                <a:gd name="connsiteX46" fmla="*/ 24336 w 447675"/>
                <a:gd name="connsiteY46" fmla="*/ 21794 h 247650"/>
                <a:gd name="connsiteX47" fmla="*/ 15192 w 447675"/>
                <a:gd name="connsiteY47" fmla="*/ 7183 h 247650"/>
                <a:gd name="connsiteX48" fmla="*/ 7144 w 447675"/>
                <a:gd name="connsiteY48" fmla="*/ 19813 h 247650"/>
                <a:gd name="connsiteX49" fmla="*/ 17269 w 447675"/>
                <a:gd name="connsiteY49" fmla="*/ 32833 h 247650"/>
                <a:gd name="connsiteX50" fmla="*/ 27613 w 447675"/>
                <a:gd name="connsiteY50" fmla="*/ 42920 h 247650"/>
                <a:gd name="connsiteX51" fmla="*/ 22574 w 447675"/>
                <a:gd name="connsiteY51" fmla="*/ 45111 h 247650"/>
                <a:gd name="connsiteX52" fmla="*/ 33766 w 447675"/>
                <a:gd name="connsiteY52" fmla="*/ 47750 h 247650"/>
                <a:gd name="connsiteX53" fmla="*/ 38586 w 447675"/>
                <a:gd name="connsiteY53" fmla="*/ 61570 h 247650"/>
                <a:gd name="connsiteX54" fmla="*/ 26070 w 447675"/>
                <a:gd name="connsiteY54" fmla="*/ 61313 h 247650"/>
                <a:gd name="connsiteX55" fmla="*/ 32137 w 447675"/>
                <a:gd name="connsiteY55" fmla="*/ 66952 h 247650"/>
                <a:gd name="connsiteX56" fmla="*/ 29670 w 447675"/>
                <a:gd name="connsiteY56" fmla="*/ 70943 h 247650"/>
                <a:gd name="connsiteX57" fmla="*/ 48892 w 447675"/>
                <a:gd name="connsiteY57" fmla="*/ 100747 h 247650"/>
                <a:gd name="connsiteX58" fmla="*/ 46806 w 447675"/>
                <a:gd name="connsiteY58" fmla="*/ 97099 h 247650"/>
                <a:gd name="connsiteX59" fmla="*/ 44958 w 447675"/>
                <a:gd name="connsiteY59" fmla="*/ 93298 h 247650"/>
                <a:gd name="connsiteX60" fmla="*/ 52892 w 447675"/>
                <a:gd name="connsiteY60" fmla="*/ 98089 h 247650"/>
                <a:gd name="connsiteX61" fmla="*/ 56702 w 447675"/>
                <a:gd name="connsiteY61" fmla="*/ 112929 h 247650"/>
                <a:gd name="connsiteX62" fmla="*/ 74981 w 447675"/>
                <a:gd name="connsiteY62" fmla="*/ 122911 h 247650"/>
                <a:gd name="connsiteX63" fmla="*/ 79829 w 447675"/>
                <a:gd name="connsiteY63" fmla="*/ 140723 h 247650"/>
                <a:gd name="connsiteX64" fmla="*/ 96803 w 447675"/>
                <a:gd name="connsiteY64" fmla="*/ 150153 h 247650"/>
                <a:gd name="connsiteX65" fmla="*/ 103365 w 447675"/>
                <a:gd name="connsiteY65" fmla="*/ 159668 h 247650"/>
                <a:gd name="connsiteX66" fmla="*/ 99984 w 447675"/>
                <a:gd name="connsiteY66" fmla="*/ 158001 h 247650"/>
                <a:gd name="connsiteX67" fmla="*/ 103375 w 447675"/>
                <a:gd name="connsiteY67" fmla="*/ 161402 h 247650"/>
                <a:gd name="connsiteX68" fmla="*/ 101860 w 447675"/>
                <a:gd name="connsiteY68" fmla="*/ 161821 h 247650"/>
                <a:gd name="connsiteX69" fmla="*/ 110023 w 447675"/>
                <a:gd name="connsiteY69" fmla="*/ 167517 h 247650"/>
                <a:gd name="connsiteX70" fmla="*/ 104480 w 447675"/>
                <a:gd name="connsiteY70" fmla="*/ 165460 h 247650"/>
                <a:gd name="connsiteX71" fmla="*/ 129731 w 447675"/>
                <a:gd name="connsiteY71" fmla="*/ 181195 h 247650"/>
                <a:gd name="connsiteX72" fmla="*/ 144923 w 447675"/>
                <a:gd name="connsiteY72" fmla="*/ 180671 h 247650"/>
                <a:gd name="connsiteX73" fmla="*/ 151000 w 447675"/>
                <a:gd name="connsiteY73" fmla="*/ 192377 h 247650"/>
                <a:gd name="connsiteX74" fmla="*/ 167002 w 447675"/>
                <a:gd name="connsiteY74" fmla="*/ 200369 h 247650"/>
                <a:gd name="connsiteX75" fmla="*/ 156181 w 447675"/>
                <a:gd name="connsiteY75" fmla="*/ 201969 h 247650"/>
                <a:gd name="connsiteX76" fmla="*/ 182223 w 447675"/>
                <a:gd name="connsiteY76" fmla="*/ 211923 h 247650"/>
                <a:gd name="connsiteX77" fmla="*/ 182432 w 447675"/>
                <a:gd name="connsiteY77" fmla="*/ 216647 h 247650"/>
                <a:gd name="connsiteX78" fmla="*/ 195177 w 447675"/>
                <a:gd name="connsiteY78" fmla="*/ 220743 h 247650"/>
                <a:gd name="connsiteX79" fmla="*/ 196291 w 447675"/>
                <a:gd name="connsiteY79" fmla="*/ 217028 h 247650"/>
                <a:gd name="connsiteX80" fmla="*/ 219218 w 447675"/>
                <a:gd name="connsiteY80" fmla="*/ 231630 h 247650"/>
                <a:gd name="connsiteX81" fmla="*/ 230696 w 447675"/>
                <a:gd name="connsiteY81" fmla="*/ 228058 h 247650"/>
                <a:gd name="connsiteX82" fmla="*/ 250269 w 447675"/>
                <a:gd name="connsiteY82" fmla="*/ 236373 h 247650"/>
                <a:gd name="connsiteX83" fmla="*/ 270586 w 447675"/>
                <a:gd name="connsiteY83" fmla="*/ 233011 h 247650"/>
                <a:gd name="connsiteX84" fmla="*/ 281388 w 447675"/>
                <a:gd name="connsiteY84" fmla="*/ 238097 h 247650"/>
                <a:gd name="connsiteX85" fmla="*/ 275901 w 447675"/>
                <a:gd name="connsiteY85" fmla="*/ 239945 h 247650"/>
                <a:gd name="connsiteX86" fmla="*/ 295142 w 447675"/>
                <a:gd name="connsiteY86" fmla="*/ 241221 h 247650"/>
                <a:gd name="connsiteX87" fmla="*/ 304914 w 447675"/>
                <a:gd name="connsiteY87" fmla="*/ 247956 h 247650"/>
                <a:gd name="connsiteX88" fmla="*/ 332270 w 447675"/>
                <a:gd name="connsiteY88" fmla="*/ 247670 h 247650"/>
                <a:gd name="connsiteX89" fmla="*/ 351777 w 447675"/>
                <a:gd name="connsiteY89" fmla="*/ 242498 h 247650"/>
                <a:gd name="connsiteX90" fmla="*/ 339814 w 447675"/>
                <a:gd name="connsiteY90" fmla="*/ 241707 h 247650"/>
                <a:gd name="connsiteX91" fmla="*/ 323974 w 447675"/>
                <a:gd name="connsiteY91" fmla="*/ 240097 h 247650"/>
                <a:gd name="connsiteX92" fmla="*/ 328841 w 447675"/>
                <a:gd name="connsiteY92" fmla="*/ 235897 h 247650"/>
                <a:gd name="connsiteX93" fmla="*/ 342529 w 447675"/>
                <a:gd name="connsiteY93" fmla="*/ 238069 h 247650"/>
                <a:gd name="connsiteX94" fmla="*/ 356311 w 447675"/>
                <a:gd name="connsiteY94" fmla="*/ 237811 h 247650"/>
                <a:gd name="connsiteX95" fmla="*/ 355359 w 447675"/>
                <a:gd name="connsiteY95" fmla="*/ 246184 h 247650"/>
                <a:gd name="connsiteX96" fmla="*/ 369627 w 447675"/>
                <a:gd name="connsiteY96" fmla="*/ 247432 h 247650"/>
                <a:gd name="connsiteX97" fmla="*/ 382676 w 447675"/>
                <a:gd name="connsiteY97" fmla="*/ 243184 h 247650"/>
                <a:gd name="connsiteX98" fmla="*/ 406994 w 447675"/>
                <a:gd name="connsiteY98" fmla="*/ 241079 h 247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</a:cxnLst>
              <a:rect l="l" t="t" r="r" b="b"/>
              <a:pathLst>
                <a:path w="447675" h="247650">
                  <a:moveTo>
                    <a:pt x="406994" y="241079"/>
                  </a:moveTo>
                  <a:cubicBezTo>
                    <a:pt x="415519" y="238259"/>
                    <a:pt x="426501" y="233173"/>
                    <a:pt x="431692" y="227801"/>
                  </a:cubicBezTo>
                  <a:lnTo>
                    <a:pt x="431749" y="230411"/>
                  </a:lnTo>
                  <a:cubicBezTo>
                    <a:pt x="436083" y="228134"/>
                    <a:pt x="449294" y="220219"/>
                    <a:pt x="438674" y="218485"/>
                  </a:cubicBezTo>
                  <a:lnTo>
                    <a:pt x="437055" y="221181"/>
                  </a:lnTo>
                  <a:cubicBezTo>
                    <a:pt x="427511" y="227524"/>
                    <a:pt x="428225" y="219104"/>
                    <a:pt x="419757" y="219600"/>
                  </a:cubicBezTo>
                  <a:cubicBezTo>
                    <a:pt x="415023" y="221409"/>
                    <a:pt x="411766" y="225124"/>
                    <a:pt x="408413" y="228182"/>
                  </a:cubicBezTo>
                  <a:cubicBezTo>
                    <a:pt x="405022" y="230973"/>
                    <a:pt x="401574" y="233344"/>
                    <a:pt x="396850" y="232906"/>
                  </a:cubicBezTo>
                  <a:cubicBezTo>
                    <a:pt x="392925" y="233820"/>
                    <a:pt x="393163" y="231182"/>
                    <a:pt x="394021" y="229115"/>
                  </a:cubicBezTo>
                  <a:cubicBezTo>
                    <a:pt x="384972" y="229782"/>
                    <a:pt x="382362" y="237611"/>
                    <a:pt x="376114" y="239488"/>
                  </a:cubicBezTo>
                  <a:cubicBezTo>
                    <a:pt x="373837" y="230020"/>
                    <a:pt x="367132" y="231658"/>
                    <a:pt x="358864" y="234268"/>
                  </a:cubicBezTo>
                  <a:cubicBezTo>
                    <a:pt x="350653" y="236754"/>
                    <a:pt x="340652" y="240821"/>
                    <a:pt x="334013" y="233944"/>
                  </a:cubicBezTo>
                  <a:cubicBezTo>
                    <a:pt x="325422" y="234897"/>
                    <a:pt x="314144" y="233154"/>
                    <a:pt x="302895" y="235697"/>
                  </a:cubicBezTo>
                  <a:cubicBezTo>
                    <a:pt x="309172" y="231830"/>
                    <a:pt x="292760" y="233744"/>
                    <a:pt x="295827" y="228753"/>
                  </a:cubicBezTo>
                  <a:cubicBezTo>
                    <a:pt x="293580" y="234049"/>
                    <a:pt x="285912" y="231611"/>
                    <a:pt x="278482" y="229591"/>
                  </a:cubicBezTo>
                  <a:cubicBezTo>
                    <a:pt x="270958" y="227915"/>
                    <a:pt x="264014" y="224753"/>
                    <a:pt x="261357" y="231592"/>
                  </a:cubicBezTo>
                  <a:cubicBezTo>
                    <a:pt x="247812" y="224029"/>
                    <a:pt x="260490" y="232335"/>
                    <a:pt x="244621" y="224838"/>
                  </a:cubicBezTo>
                  <a:cubicBezTo>
                    <a:pt x="245107" y="223333"/>
                    <a:pt x="247879" y="224048"/>
                    <a:pt x="249060" y="224057"/>
                  </a:cubicBezTo>
                  <a:cubicBezTo>
                    <a:pt x="243345" y="219657"/>
                    <a:pt x="237125" y="227239"/>
                    <a:pt x="233839" y="219047"/>
                  </a:cubicBezTo>
                  <a:cubicBezTo>
                    <a:pt x="221294" y="213323"/>
                    <a:pt x="230467" y="221838"/>
                    <a:pt x="221409" y="222562"/>
                  </a:cubicBezTo>
                  <a:cubicBezTo>
                    <a:pt x="208369" y="215914"/>
                    <a:pt x="212760" y="215837"/>
                    <a:pt x="207778" y="207389"/>
                  </a:cubicBezTo>
                  <a:cubicBezTo>
                    <a:pt x="203959" y="212989"/>
                    <a:pt x="197568" y="206331"/>
                    <a:pt x="189709" y="206389"/>
                  </a:cubicBezTo>
                  <a:cubicBezTo>
                    <a:pt x="191138" y="207436"/>
                    <a:pt x="199520" y="212942"/>
                    <a:pt x="192576" y="212408"/>
                  </a:cubicBezTo>
                  <a:cubicBezTo>
                    <a:pt x="185137" y="208236"/>
                    <a:pt x="181594" y="207751"/>
                    <a:pt x="177946" y="207608"/>
                  </a:cubicBezTo>
                  <a:cubicBezTo>
                    <a:pt x="174241" y="207579"/>
                    <a:pt x="170640" y="207598"/>
                    <a:pt x="163278" y="204112"/>
                  </a:cubicBezTo>
                  <a:cubicBezTo>
                    <a:pt x="160030" y="193501"/>
                    <a:pt x="177079" y="212246"/>
                    <a:pt x="167945" y="199845"/>
                  </a:cubicBezTo>
                  <a:cubicBezTo>
                    <a:pt x="178060" y="202407"/>
                    <a:pt x="185118" y="205284"/>
                    <a:pt x="192157" y="202950"/>
                  </a:cubicBezTo>
                  <a:cubicBezTo>
                    <a:pt x="180118" y="197416"/>
                    <a:pt x="166164" y="189663"/>
                    <a:pt x="151933" y="184748"/>
                  </a:cubicBezTo>
                  <a:cubicBezTo>
                    <a:pt x="145580" y="179718"/>
                    <a:pt x="157372" y="183967"/>
                    <a:pt x="152352" y="180109"/>
                  </a:cubicBezTo>
                  <a:cubicBezTo>
                    <a:pt x="142685" y="169222"/>
                    <a:pt x="130169" y="173061"/>
                    <a:pt x="122806" y="163555"/>
                  </a:cubicBezTo>
                  <a:lnTo>
                    <a:pt x="127121" y="162031"/>
                  </a:lnTo>
                  <a:cubicBezTo>
                    <a:pt x="122568" y="162116"/>
                    <a:pt x="118253" y="157297"/>
                    <a:pt x="113281" y="152163"/>
                  </a:cubicBezTo>
                  <a:cubicBezTo>
                    <a:pt x="108442" y="146857"/>
                    <a:pt x="102946" y="141199"/>
                    <a:pt x="97365" y="137351"/>
                  </a:cubicBezTo>
                  <a:cubicBezTo>
                    <a:pt x="97136" y="139971"/>
                    <a:pt x="96984" y="141723"/>
                    <a:pt x="94898" y="141295"/>
                  </a:cubicBezTo>
                  <a:cubicBezTo>
                    <a:pt x="101994" y="134808"/>
                    <a:pt x="78562" y="130808"/>
                    <a:pt x="74686" y="116358"/>
                  </a:cubicBezTo>
                  <a:cubicBezTo>
                    <a:pt x="70676" y="121121"/>
                    <a:pt x="60103" y="112720"/>
                    <a:pt x="54540" y="106328"/>
                  </a:cubicBezTo>
                  <a:cubicBezTo>
                    <a:pt x="54121" y="102976"/>
                    <a:pt x="56540" y="102023"/>
                    <a:pt x="57855" y="101118"/>
                  </a:cubicBezTo>
                  <a:cubicBezTo>
                    <a:pt x="63141" y="114082"/>
                    <a:pt x="70952" y="107662"/>
                    <a:pt x="79448" y="114072"/>
                  </a:cubicBezTo>
                  <a:cubicBezTo>
                    <a:pt x="71657" y="109176"/>
                    <a:pt x="65780" y="95641"/>
                    <a:pt x="57569" y="92108"/>
                  </a:cubicBezTo>
                  <a:lnTo>
                    <a:pt x="63275" y="91774"/>
                  </a:lnTo>
                  <a:cubicBezTo>
                    <a:pt x="59874" y="86850"/>
                    <a:pt x="56378" y="86050"/>
                    <a:pt x="53111" y="84916"/>
                  </a:cubicBezTo>
                  <a:cubicBezTo>
                    <a:pt x="49844" y="83802"/>
                    <a:pt x="46882" y="82287"/>
                    <a:pt x="45520" y="75629"/>
                  </a:cubicBezTo>
                  <a:lnTo>
                    <a:pt x="49149" y="74896"/>
                  </a:lnTo>
                  <a:cubicBezTo>
                    <a:pt x="45844" y="69467"/>
                    <a:pt x="42329" y="63818"/>
                    <a:pt x="39662" y="57675"/>
                  </a:cubicBezTo>
                  <a:cubicBezTo>
                    <a:pt x="37109" y="51493"/>
                    <a:pt x="34538" y="45245"/>
                    <a:pt x="32023" y="39158"/>
                  </a:cubicBezTo>
                  <a:cubicBezTo>
                    <a:pt x="30718" y="36148"/>
                    <a:pt x="29375" y="33195"/>
                    <a:pt x="27975" y="30347"/>
                  </a:cubicBezTo>
                  <a:cubicBezTo>
                    <a:pt x="26727" y="27433"/>
                    <a:pt x="25641" y="24518"/>
                    <a:pt x="24336" y="21794"/>
                  </a:cubicBezTo>
                  <a:cubicBezTo>
                    <a:pt x="21774" y="16317"/>
                    <a:pt x="18812" y="11364"/>
                    <a:pt x="15192" y="7183"/>
                  </a:cubicBezTo>
                  <a:cubicBezTo>
                    <a:pt x="11792" y="6373"/>
                    <a:pt x="9011" y="18460"/>
                    <a:pt x="7144" y="19813"/>
                  </a:cubicBezTo>
                  <a:cubicBezTo>
                    <a:pt x="10478" y="25328"/>
                    <a:pt x="13954" y="29300"/>
                    <a:pt x="17269" y="32833"/>
                  </a:cubicBezTo>
                  <a:cubicBezTo>
                    <a:pt x="20784" y="36291"/>
                    <a:pt x="24470" y="39196"/>
                    <a:pt x="27613" y="42920"/>
                  </a:cubicBezTo>
                  <a:lnTo>
                    <a:pt x="22574" y="45111"/>
                  </a:lnTo>
                  <a:cubicBezTo>
                    <a:pt x="26946" y="45521"/>
                    <a:pt x="33814" y="54665"/>
                    <a:pt x="33766" y="47750"/>
                  </a:cubicBezTo>
                  <a:cubicBezTo>
                    <a:pt x="39576" y="53284"/>
                    <a:pt x="31937" y="55160"/>
                    <a:pt x="38586" y="61570"/>
                  </a:cubicBezTo>
                  <a:cubicBezTo>
                    <a:pt x="33185" y="63694"/>
                    <a:pt x="30366" y="59180"/>
                    <a:pt x="26070" y="61313"/>
                  </a:cubicBezTo>
                  <a:cubicBezTo>
                    <a:pt x="26070" y="61313"/>
                    <a:pt x="31956" y="67066"/>
                    <a:pt x="32137" y="66952"/>
                  </a:cubicBezTo>
                  <a:cubicBezTo>
                    <a:pt x="28889" y="65904"/>
                    <a:pt x="32871" y="71905"/>
                    <a:pt x="29670" y="70943"/>
                  </a:cubicBezTo>
                  <a:cubicBezTo>
                    <a:pt x="43377" y="79735"/>
                    <a:pt x="37548" y="90003"/>
                    <a:pt x="48892" y="100747"/>
                  </a:cubicBezTo>
                  <a:cubicBezTo>
                    <a:pt x="48892" y="100747"/>
                    <a:pt x="47844" y="98918"/>
                    <a:pt x="46806" y="97099"/>
                  </a:cubicBezTo>
                  <a:cubicBezTo>
                    <a:pt x="45749" y="95289"/>
                    <a:pt x="44958" y="93298"/>
                    <a:pt x="44958" y="93298"/>
                  </a:cubicBezTo>
                  <a:cubicBezTo>
                    <a:pt x="47568" y="91650"/>
                    <a:pt x="49882" y="95813"/>
                    <a:pt x="52892" y="98089"/>
                  </a:cubicBezTo>
                  <a:cubicBezTo>
                    <a:pt x="51654" y="103919"/>
                    <a:pt x="53626" y="105538"/>
                    <a:pt x="56702" y="112929"/>
                  </a:cubicBezTo>
                  <a:cubicBezTo>
                    <a:pt x="62884" y="116644"/>
                    <a:pt x="69028" y="116406"/>
                    <a:pt x="74981" y="122911"/>
                  </a:cubicBezTo>
                  <a:cubicBezTo>
                    <a:pt x="69085" y="125416"/>
                    <a:pt x="82439" y="135999"/>
                    <a:pt x="79829" y="140723"/>
                  </a:cubicBezTo>
                  <a:cubicBezTo>
                    <a:pt x="85439" y="138113"/>
                    <a:pt x="93135" y="152096"/>
                    <a:pt x="96803" y="150153"/>
                  </a:cubicBezTo>
                  <a:cubicBezTo>
                    <a:pt x="101184" y="152467"/>
                    <a:pt x="105527" y="157316"/>
                    <a:pt x="103365" y="159668"/>
                  </a:cubicBezTo>
                  <a:cubicBezTo>
                    <a:pt x="102727" y="159335"/>
                    <a:pt x="101270" y="158821"/>
                    <a:pt x="99984" y="158001"/>
                  </a:cubicBezTo>
                  <a:lnTo>
                    <a:pt x="103375" y="161402"/>
                  </a:lnTo>
                  <a:cubicBezTo>
                    <a:pt x="102575" y="161611"/>
                    <a:pt x="102356" y="162107"/>
                    <a:pt x="101860" y="161821"/>
                  </a:cubicBezTo>
                  <a:cubicBezTo>
                    <a:pt x="104956" y="164821"/>
                    <a:pt x="107880" y="161535"/>
                    <a:pt x="110023" y="167517"/>
                  </a:cubicBezTo>
                  <a:cubicBezTo>
                    <a:pt x="108956" y="168708"/>
                    <a:pt x="106709" y="166669"/>
                    <a:pt x="104480" y="165460"/>
                  </a:cubicBezTo>
                  <a:cubicBezTo>
                    <a:pt x="112214" y="174356"/>
                    <a:pt x="125568" y="171194"/>
                    <a:pt x="129731" y="181195"/>
                  </a:cubicBezTo>
                  <a:cubicBezTo>
                    <a:pt x="132959" y="180052"/>
                    <a:pt x="143523" y="187634"/>
                    <a:pt x="144923" y="180671"/>
                  </a:cubicBezTo>
                  <a:cubicBezTo>
                    <a:pt x="146437" y="184548"/>
                    <a:pt x="142323" y="188234"/>
                    <a:pt x="151000" y="192377"/>
                  </a:cubicBezTo>
                  <a:cubicBezTo>
                    <a:pt x="158534" y="190634"/>
                    <a:pt x="159029" y="199597"/>
                    <a:pt x="167002" y="200369"/>
                  </a:cubicBezTo>
                  <a:cubicBezTo>
                    <a:pt x="155924" y="200264"/>
                    <a:pt x="166221" y="201731"/>
                    <a:pt x="156181" y="201969"/>
                  </a:cubicBezTo>
                  <a:cubicBezTo>
                    <a:pt x="160782" y="207217"/>
                    <a:pt x="172403" y="206522"/>
                    <a:pt x="182223" y="211923"/>
                  </a:cubicBezTo>
                  <a:cubicBezTo>
                    <a:pt x="182699" y="213570"/>
                    <a:pt x="181937" y="214990"/>
                    <a:pt x="182432" y="216647"/>
                  </a:cubicBezTo>
                  <a:cubicBezTo>
                    <a:pt x="187147" y="216809"/>
                    <a:pt x="193338" y="214875"/>
                    <a:pt x="195177" y="220743"/>
                  </a:cubicBezTo>
                  <a:lnTo>
                    <a:pt x="196291" y="217028"/>
                  </a:lnTo>
                  <a:cubicBezTo>
                    <a:pt x="202263" y="222514"/>
                    <a:pt x="212874" y="224781"/>
                    <a:pt x="219218" y="231630"/>
                  </a:cubicBezTo>
                  <a:lnTo>
                    <a:pt x="230696" y="228058"/>
                  </a:lnTo>
                  <a:cubicBezTo>
                    <a:pt x="235401" y="234211"/>
                    <a:pt x="242878" y="236068"/>
                    <a:pt x="250269" y="236373"/>
                  </a:cubicBezTo>
                  <a:cubicBezTo>
                    <a:pt x="257689" y="236640"/>
                    <a:pt x="265090" y="235030"/>
                    <a:pt x="270586" y="233011"/>
                  </a:cubicBezTo>
                  <a:cubicBezTo>
                    <a:pt x="275025" y="234306"/>
                    <a:pt x="281683" y="236440"/>
                    <a:pt x="281388" y="238097"/>
                  </a:cubicBezTo>
                  <a:cubicBezTo>
                    <a:pt x="280226" y="238497"/>
                    <a:pt x="278206" y="239326"/>
                    <a:pt x="275901" y="239945"/>
                  </a:cubicBezTo>
                  <a:cubicBezTo>
                    <a:pt x="282616" y="241259"/>
                    <a:pt x="290465" y="246670"/>
                    <a:pt x="295142" y="241221"/>
                  </a:cubicBezTo>
                  <a:cubicBezTo>
                    <a:pt x="302324" y="240459"/>
                    <a:pt x="299733" y="246155"/>
                    <a:pt x="304914" y="247956"/>
                  </a:cubicBezTo>
                  <a:cubicBezTo>
                    <a:pt x="312553" y="244088"/>
                    <a:pt x="322888" y="246174"/>
                    <a:pt x="332270" y="247670"/>
                  </a:cubicBezTo>
                  <a:cubicBezTo>
                    <a:pt x="341605" y="249508"/>
                    <a:pt x="349844" y="249022"/>
                    <a:pt x="351777" y="242498"/>
                  </a:cubicBezTo>
                  <a:cubicBezTo>
                    <a:pt x="348882" y="242574"/>
                    <a:pt x="344653" y="242298"/>
                    <a:pt x="339814" y="241707"/>
                  </a:cubicBezTo>
                  <a:cubicBezTo>
                    <a:pt x="334966" y="240878"/>
                    <a:pt x="329498" y="240088"/>
                    <a:pt x="323974" y="240097"/>
                  </a:cubicBezTo>
                  <a:cubicBezTo>
                    <a:pt x="326955" y="238659"/>
                    <a:pt x="324803" y="235983"/>
                    <a:pt x="328841" y="235897"/>
                  </a:cubicBezTo>
                  <a:cubicBezTo>
                    <a:pt x="334289" y="235811"/>
                    <a:pt x="338385" y="237297"/>
                    <a:pt x="342529" y="238069"/>
                  </a:cubicBezTo>
                  <a:cubicBezTo>
                    <a:pt x="346672" y="238716"/>
                    <a:pt x="350872" y="239174"/>
                    <a:pt x="356311" y="237811"/>
                  </a:cubicBezTo>
                  <a:lnTo>
                    <a:pt x="355359" y="246184"/>
                  </a:lnTo>
                  <a:cubicBezTo>
                    <a:pt x="360264" y="248041"/>
                    <a:pt x="365055" y="248146"/>
                    <a:pt x="369627" y="247432"/>
                  </a:cubicBezTo>
                  <a:cubicBezTo>
                    <a:pt x="374209" y="246822"/>
                    <a:pt x="378552" y="245174"/>
                    <a:pt x="382676" y="243184"/>
                  </a:cubicBezTo>
                  <a:cubicBezTo>
                    <a:pt x="390973" y="239488"/>
                    <a:pt x="398440" y="236373"/>
                    <a:pt x="406994" y="24107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2" name="任意多边形: 形状 572"/>
            <p:cNvSpPr/>
            <p:nvPr>
              <p:custDataLst>
                <p:tags r:id="rId43"/>
              </p:custDataLst>
            </p:nvPr>
          </p:nvSpPr>
          <p:spPr>
            <a:xfrm>
              <a:off x="8478660" y="1351676"/>
              <a:ext cx="19050" cy="19050"/>
            </a:xfrm>
            <a:custGeom>
              <a:gdLst>
                <a:gd name="connsiteX0" fmla="*/ 7144 w 19050"/>
                <a:gd name="connsiteY0" fmla="*/ 7144 h 19050"/>
                <a:gd name="connsiteX1" fmla="*/ 14268 w 19050"/>
                <a:gd name="connsiteY1" fmla="*/ 13164 h 19050"/>
                <a:gd name="connsiteX2" fmla="*/ 14126 w 19050"/>
                <a:gd name="connsiteY2" fmla="*/ 9525 h 19050"/>
                <a:gd name="connsiteX3" fmla="*/ 7144 w 19050"/>
                <a:gd name="connsiteY3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7144" y="7144"/>
                  </a:moveTo>
                  <a:cubicBezTo>
                    <a:pt x="7144" y="7144"/>
                    <a:pt x="14192" y="13402"/>
                    <a:pt x="14268" y="13164"/>
                  </a:cubicBezTo>
                  <a:lnTo>
                    <a:pt x="14126" y="9525"/>
                  </a:lnTo>
                  <a:cubicBezTo>
                    <a:pt x="11554" y="9554"/>
                    <a:pt x="9058" y="8868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3" name="任意多边形: 形状 573"/>
            <p:cNvSpPr/>
            <p:nvPr>
              <p:custDataLst>
                <p:tags r:id="rId44"/>
              </p:custDataLst>
            </p:nvPr>
          </p:nvSpPr>
          <p:spPr>
            <a:xfrm>
              <a:off x="8485594" y="1352812"/>
              <a:ext cx="19050" cy="9525"/>
            </a:xfrm>
            <a:custGeom>
              <a:gdLst>
                <a:gd name="connsiteX0" fmla="*/ 7201 w 19050"/>
                <a:gd name="connsiteY0" fmla="*/ 8380 h 9525"/>
                <a:gd name="connsiteX1" fmla="*/ 12230 w 19050"/>
                <a:gd name="connsiteY1" fmla="*/ 7437 h 9525"/>
                <a:gd name="connsiteX2" fmla="*/ 7144 w 19050"/>
                <a:gd name="connsiteY2" fmla="*/ 7466 h 9525"/>
                <a:gd name="connsiteX3" fmla="*/ 7201 w 19050"/>
                <a:gd name="connsiteY3" fmla="*/ 8380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9525">
                  <a:moveTo>
                    <a:pt x="7201" y="8380"/>
                  </a:moveTo>
                  <a:cubicBezTo>
                    <a:pt x="8925" y="8285"/>
                    <a:pt x="10630" y="7895"/>
                    <a:pt x="12230" y="7437"/>
                  </a:cubicBezTo>
                  <a:cubicBezTo>
                    <a:pt x="10478" y="7094"/>
                    <a:pt x="8753" y="6990"/>
                    <a:pt x="7144" y="7466"/>
                  </a:cubicBezTo>
                  <a:lnTo>
                    <a:pt x="7201" y="838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4" name="任意多边形: 形状 574"/>
            <p:cNvSpPr/>
            <p:nvPr>
              <p:custDataLst>
                <p:tags r:id="rId45"/>
              </p:custDataLst>
            </p:nvPr>
          </p:nvSpPr>
          <p:spPr>
            <a:xfrm>
              <a:off x="8653034" y="1342913"/>
              <a:ext cx="19050" cy="9525"/>
            </a:xfrm>
            <a:custGeom>
              <a:gdLst>
                <a:gd name="connsiteX0" fmla="*/ 7144 w 19050"/>
                <a:gd name="connsiteY0" fmla="*/ 9468 h 9525"/>
                <a:gd name="connsiteX1" fmla="*/ 15669 w 19050"/>
                <a:gd name="connsiteY1" fmla="*/ 7144 h 9525"/>
                <a:gd name="connsiteX2" fmla="*/ 7144 w 19050"/>
                <a:gd name="connsiteY2" fmla="*/ 9468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7144" y="9468"/>
                  </a:moveTo>
                  <a:cubicBezTo>
                    <a:pt x="8944" y="9268"/>
                    <a:pt x="12640" y="9306"/>
                    <a:pt x="15669" y="7144"/>
                  </a:cubicBezTo>
                  <a:cubicBezTo>
                    <a:pt x="13240" y="7172"/>
                    <a:pt x="8525" y="7725"/>
                    <a:pt x="7144" y="94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5" name="任意多边形: 形状 575"/>
            <p:cNvSpPr/>
            <p:nvPr>
              <p:custDataLst>
                <p:tags r:id="rId46"/>
              </p:custDataLst>
            </p:nvPr>
          </p:nvSpPr>
          <p:spPr>
            <a:xfrm>
              <a:off x="8656853" y="1340256"/>
              <a:ext cx="9525" cy="9525"/>
            </a:xfrm>
            <a:custGeom>
              <a:gdLst>
                <a:gd name="connsiteX0" fmla="*/ 11649 w 9525"/>
                <a:gd name="connsiteY0" fmla="*/ 7144 h 9525"/>
                <a:gd name="connsiteX1" fmla="*/ 7430 w 9525"/>
                <a:gd name="connsiteY1" fmla="*/ 7153 h 9525"/>
                <a:gd name="connsiteX2" fmla="*/ 7144 w 9525"/>
                <a:gd name="connsiteY2" fmla="*/ 8220 h 9525"/>
                <a:gd name="connsiteX3" fmla="*/ 9420 w 9525"/>
                <a:gd name="connsiteY3" fmla="*/ 7772 h 9525"/>
                <a:gd name="connsiteX4" fmla="*/ 11649 w 9525"/>
                <a:gd name="connsiteY4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5" h="9525">
                  <a:moveTo>
                    <a:pt x="11649" y="7144"/>
                  </a:moveTo>
                  <a:cubicBezTo>
                    <a:pt x="11649" y="7144"/>
                    <a:pt x="7458" y="7258"/>
                    <a:pt x="7430" y="7153"/>
                  </a:cubicBezTo>
                  <a:lnTo>
                    <a:pt x="7144" y="8220"/>
                  </a:lnTo>
                  <a:cubicBezTo>
                    <a:pt x="7144" y="8220"/>
                    <a:pt x="8296" y="8049"/>
                    <a:pt x="9420" y="7772"/>
                  </a:cubicBezTo>
                  <a:cubicBezTo>
                    <a:pt x="10535" y="7458"/>
                    <a:pt x="11649" y="7144"/>
                    <a:pt x="11649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6" name="任意多边形: 形状 576"/>
            <p:cNvSpPr/>
            <p:nvPr>
              <p:custDataLst>
                <p:tags r:id="rId47"/>
              </p:custDataLst>
            </p:nvPr>
          </p:nvSpPr>
          <p:spPr>
            <a:xfrm>
              <a:off x="8661187" y="1154127"/>
              <a:ext cx="200025" cy="190500"/>
            </a:xfrm>
            <a:custGeom>
              <a:gdLst>
                <a:gd name="connsiteX0" fmla="*/ 185576 w 200025"/>
                <a:gd name="connsiteY0" fmla="*/ 48731 h 190500"/>
                <a:gd name="connsiteX1" fmla="*/ 187843 w 200025"/>
                <a:gd name="connsiteY1" fmla="*/ 35272 h 190500"/>
                <a:gd name="connsiteX2" fmla="*/ 197368 w 200025"/>
                <a:gd name="connsiteY2" fmla="*/ 27090 h 190500"/>
                <a:gd name="connsiteX3" fmla="*/ 197406 w 200025"/>
                <a:gd name="connsiteY3" fmla="*/ 7297 h 190500"/>
                <a:gd name="connsiteX4" fmla="*/ 191967 w 200025"/>
                <a:gd name="connsiteY4" fmla="*/ 20423 h 190500"/>
                <a:gd name="connsiteX5" fmla="*/ 184299 w 200025"/>
                <a:gd name="connsiteY5" fmla="*/ 33577 h 190500"/>
                <a:gd name="connsiteX6" fmla="*/ 175993 w 200025"/>
                <a:gd name="connsiteY6" fmla="*/ 47274 h 190500"/>
                <a:gd name="connsiteX7" fmla="*/ 166126 w 200025"/>
                <a:gd name="connsiteY7" fmla="*/ 60552 h 190500"/>
                <a:gd name="connsiteX8" fmla="*/ 156162 w 200025"/>
                <a:gd name="connsiteY8" fmla="*/ 74106 h 190500"/>
                <a:gd name="connsiteX9" fmla="*/ 145313 w 200025"/>
                <a:gd name="connsiteY9" fmla="*/ 87012 h 190500"/>
                <a:gd name="connsiteX10" fmla="*/ 134941 w 200025"/>
                <a:gd name="connsiteY10" fmla="*/ 100138 h 190500"/>
                <a:gd name="connsiteX11" fmla="*/ 124511 w 200025"/>
                <a:gd name="connsiteY11" fmla="*/ 112768 h 190500"/>
                <a:gd name="connsiteX12" fmla="*/ 127187 w 200025"/>
                <a:gd name="connsiteY12" fmla="*/ 105634 h 190500"/>
                <a:gd name="connsiteX13" fmla="*/ 108375 w 200025"/>
                <a:gd name="connsiteY13" fmla="*/ 122731 h 190500"/>
                <a:gd name="connsiteX14" fmla="*/ 93745 w 200025"/>
                <a:gd name="connsiteY14" fmla="*/ 140628 h 190500"/>
                <a:gd name="connsiteX15" fmla="*/ 91640 w 200025"/>
                <a:gd name="connsiteY15" fmla="*/ 133456 h 190500"/>
                <a:gd name="connsiteX16" fmla="*/ 81315 w 200025"/>
                <a:gd name="connsiteY16" fmla="*/ 144419 h 190500"/>
                <a:gd name="connsiteX17" fmla="*/ 68066 w 200025"/>
                <a:gd name="connsiteY17" fmla="*/ 151668 h 190500"/>
                <a:gd name="connsiteX18" fmla="*/ 70380 w 200025"/>
                <a:gd name="connsiteY18" fmla="*/ 153630 h 190500"/>
                <a:gd name="connsiteX19" fmla="*/ 63960 w 200025"/>
                <a:gd name="connsiteY19" fmla="*/ 155992 h 190500"/>
                <a:gd name="connsiteX20" fmla="*/ 65551 w 200025"/>
                <a:gd name="connsiteY20" fmla="*/ 156526 h 190500"/>
                <a:gd name="connsiteX21" fmla="*/ 48606 w 200025"/>
                <a:gd name="connsiteY21" fmla="*/ 165746 h 190500"/>
                <a:gd name="connsiteX22" fmla="*/ 53045 w 200025"/>
                <a:gd name="connsiteY22" fmla="*/ 161888 h 190500"/>
                <a:gd name="connsiteX23" fmla="*/ 40748 w 200025"/>
                <a:gd name="connsiteY23" fmla="*/ 170537 h 190500"/>
                <a:gd name="connsiteX24" fmla="*/ 39624 w 200025"/>
                <a:gd name="connsiteY24" fmla="*/ 166441 h 190500"/>
                <a:gd name="connsiteX25" fmla="*/ 21136 w 200025"/>
                <a:gd name="connsiteY25" fmla="*/ 174509 h 190500"/>
                <a:gd name="connsiteX26" fmla="*/ 7487 w 200025"/>
                <a:gd name="connsiteY26" fmla="*/ 185748 h 190500"/>
                <a:gd name="connsiteX27" fmla="*/ 7144 w 200025"/>
                <a:gd name="connsiteY27" fmla="*/ 190635 h 190500"/>
                <a:gd name="connsiteX28" fmla="*/ 35166 w 200025"/>
                <a:gd name="connsiteY28" fmla="*/ 176328 h 190500"/>
                <a:gd name="connsiteX29" fmla="*/ 32499 w 200025"/>
                <a:gd name="connsiteY29" fmla="*/ 177423 h 190500"/>
                <a:gd name="connsiteX30" fmla="*/ 49263 w 200025"/>
                <a:gd name="connsiteY30" fmla="*/ 167203 h 190500"/>
                <a:gd name="connsiteX31" fmla="*/ 41453 w 200025"/>
                <a:gd name="connsiteY31" fmla="*/ 177957 h 190500"/>
                <a:gd name="connsiteX32" fmla="*/ 58388 w 200025"/>
                <a:gd name="connsiteY32" fmla="*/ 171128 h 190500"/>
                <a:gd name="connsiteX33" fmla="*/ 72419 w 200025"/>
                <a:gd name="connsiteY33" fmla="*/ 166927 h 190500"/>
                <a:gd name="connsiteX34" fmla="*/ 71590 w 200025"/>
                <a:gd name="connsiteY34" fmla="*/ 167794 h 190500"/>
                <a:gd name="connsiteX35" fmla="*/ 79229 w 200025"/>
                <a:gd name="connsiteY35" fmla="*/ 161002 h 190500"/>
                <a:gd name="connsiteX36" fmla="*/ 71790 w 200025"/>
                <a:gd name="connsiteY36" fmla="*/ 162107 h 190500"/>
                <a:gd name="connsiteX37" fmla="*/ 73628 w 200025"/>
                <a:gd name="connsiteY37" fmla="*/ 152430 h 190500"/>
                <a:gd name="connsiteX38" fmla="*/ 83363 w 200025"/>
                <a:gd name="connsiteY38" fmla="*/ 146591 h 190500"/>
                <a:gd name="connsiteX39" fmla="*/ 80115 w 200025"/>
                <a:gd name="connsiteY39" fmla="*/ 155611 h 190500"/>
                <a:gd name="connsiteX40" fmla="*/ 85058 w 200025"/>
                <a:gd name="connsiteY40" fmla="*/ 149306 h 190500"/>
                <a:gd name="connsiteX41" fmla="*/ 97469 w 200025"/>
                <a:gd name="connsiteY41" fmla="*/ 149420 h 190500"/>
                <a:gd name="connsiteX42" fmla="*/ 94726 w 200025"/>
                <a:gd name="connsiteY42" fmla="*/ 143114 h 190500"/>
                <a:gd name="connsiteX43" fmla="*/ 116072 w 200025"/>
                <a:gd name="connsiteY43" fmla="*/ 131256 h 190500"/>
                <a:gd name="connsiteX44" fmla="*/ 136179 w 200025"/>
                <a:gd name="connsiteY44" fmla="*/ 108758 h 190500"/>
                <a:gd name="connsiteX45" fmla="*/ 132740 w 200025"/>
                <a:gd name="connsiteY45" fmla="*/ 116978 h 190500"/>
                <a:gd name="connsiteX46" fmla="*/ 137436 w 200025"/>
                <a:gd name="connsiteY46" fmla="*/ 106748 h 190500"/>
                <a:gd name="connsiteX47" fmla="*/ 161725 w 200025"/>
                <a:gd name="connsiteY47" fmla="*/ 83926 h 190500"/>
                <a:gd name="connsiteX48" fmla="*/ 157401 w 200025"/>
                <a:gd name="connsiteY48" fmla="*/ 83917 h 190500"/>
                <a:gd name="connsiteX49" fmla="*/ 179489 w 200025"/>
                <a:gd name="connsiteY49" fmla="*/ 57018 h 190500"/>
                <a:gd name="connsiteX50" fmla="*/ 179241 w 200025"/>
                <a:gd name="connsiteY50" fmla="*/ 57209 h 190500"/>
                <a:gd name="connsiteX51" fmla="*/ 182699 w 200025"/>
                <a:gd name="connsiteY51" fmla="*/ 39301 h 190500"/>
                <a:gd name="connsiteX52" fmla="*/ 185576 w 200025"/>
                <a:gd name="connsiteY52" fmla="*/ 48731 h 190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200025" h="190500">
                  <a:moveTo>
                    <a:pt x="185576" y="48731"/>
                  </a:moveTo>
                  <a:lnTo>
                    <a:pt x="187843" y="35272"/>
                  </a:lnTo>
                  <a:cubicBezTo>
                    <a:pt x="191186" y="34691"/>
                    <a:pt x="195901" y="21004"/>
                    <a:pt x="197368" y="27090"/>
                  </a:cubicBezTo>
                  <a:cubicBezTo>
                    <a:pt x="195834" y="17727"/>
                    <a:pt x="207683" y="5640"/>
                    <a:pt x="197406" y="7297"/>
                  </a:cubicBezTo>
                  <a:cubicBezTo>
                    <a:pt x="195777" y="11527"/>
                    <a:pt x="193948" y="15918"/>
                    <a:pt x="191967" y="20423"/>
                  </a:cubicBezTo>
                  <a:cubicBezTo>
                    <a:pt x="189595" y="24719"/>
                    <a:pt x="186976" y="29091"/>
                    <a:pt x="184299" y="33577"/>
                  </a:cubicBezTo>
                  <a:cubicBezTo>
                    <a:pt x="181594" y="38044"/>
                    <a:pt x="178813" y="42626"/>
                    <a:pt x="175993" y="47274"/>
                  </a:cubicBezTo>
                  <a:cubicBezTo>
                    <a:pt x="172860" y="51713"/>
                    <a:pt x="169421" y="56056"/>
                    <a:pt x="166126" y="60552"/>
                  </a:cubicBezTo>
                  <a:cubicBezTo>
                    <a:pt x="162820" y="65048"/>
                    <a:pt x="159496" y="69572"/>
                    <a:pt x="156162" y="74106"/>
                  </a:cubicBezTo>
                  <a:cubicBezTo>
                    <a:pt x="152467" y="78344"/>
                    <a:pt x="148838" y="82640"/>
                    <a:pt x="145313" y="87012"/>
                  </a:cubicBezTo>
                  <a:cubicBezTo>
                    <a:pt x="141713" y="91298"/>
                    <a:pt x="138551" y="95985"/>
                    <a:pt x="134941" y="100138"/>
                  </a:cubicBezTo>
                  <a:cubicBezTo>
                    <a:pt x="131293" y="104262"/>
                    <a:pt x="127806" y="108462"/>
                    <a:pt x="124511" y="112768"/>
                  </a:cubicBezTo>
                  <a:lnTo>
                    <a:pt x="127187" y="105634"/>
                  </a:lnTo>
                  <a:cubicBezTo>
                    <a:pt x="121253" y="115378"/>
                    <a:pt x="114824" y="119692"/>
                    <a:pt x="108375" y="122731"/>
                  </a:cubicBezTo>
                  <a:cubicBezTo>
                    <a:pt x="102098" y="126103"/>
                    <a:pt x="97003" y="129675"/>
                    <a:pt x="93745" y="140628"/>
                  </a:cubicBezTo>
                  <a:lnTo>
                    <a:pt x="91640" y="133456"/>
                  </a:lnTo>
                  <a:cubicBezTo>
                    <a:pt x="87182" y="135790"/>
                    <a:pt x="84553" y="140390"/>
                    <a:pt x="81315" y="144419"/>
                  </a:cubicBezTo>
                  <a:cubicBezTo>
                    <a:pt x="78143" y="148506"/>
                    <a:pt x="74428" y="152135"/>
                    <a:pt x="68066" y="151668"/>
                  </a:cubicBezTo>
                  <a:lnTo>
                    <a:pt x="70380" y="153630"/>
                  </a:lnTo>
                  <a:cubicBezTo>
                    <a:pt x="67980" y="155087"/>
                    <a:pt x="66399" y="154544"/>
                    <a:pt x="63960" y="155992"/>
                  </a:cubicBezTo>
                  <a:lnTo>
                    <a:pt x="65551" y="156526"/>
                  </a:lnTo>
                  <a:cubicBezTo>
                    <a:pt x="60674" y="162984"/>
                    <a:pt x="55969" y="164155"/>
                    <a:pt x="48606" y="165746"/>
                  </a:cubicBezTo>
                  <a:cubicBezTo>
                    <a:pt x="47177" y="163955"/>
                    <a:pt x="51273" y="163412"/>
                    <a:pt x="53045" y="161888"/>
                  </a:cubicBezTo>
                  <a:cubicBezTo>
                    <a:pt x="49025" y="161298"/>
                    <a:pt x="45949" y="168060"/>
                    <a:pt x="40748" y="170537"/>
                  </a:cubicBezTo>
                  <a:cubicBezTo>
                    <a:pt x="35909" y="170689"/>
                    <a:pt x="39491" y="167575"/>
                    <a:pt x="39624" y="166441"/>
                  </a:cubicBezTo>
                  <a:cubicBezTo>
                    <a:pt x="32728" y="171804"/>
                    <a:pt x="26394" y="172766"/>
                    <a:pt x="21136" y="174509"/>
                  </a:cubicBezTo>
                  <a:cubicBezTo>
                    <a:pt x="15859" y="176281"/>
                    <a:pt x="11573" y="178671"/>
                    <a:pt x="7487" y="185748"/>
                  </a:cubicBezTo>
                  <a:cubicBezTo>
                    <a:pt x="6953" y="187968"/>
                    <a:pt x="12840" y="187568"/>
                    <a:pt x="7144" y="190635"/>
                  </a:cubicBezTo>
                  <a:cubicBezTo>
                    <a:pt x="19040" y="189692"/>
                    <a:pt x="26632" y="182691"/>
                    <a:pt x="35166" y="176328"/>
                  </a:cubicBezTo>
                  <a:cubicBezTo>
                    <a:pt x="35195" y="176395"/>
                    <a:pt x="32499" y="177423"/>
                    <a:pt x="32499" y="177423"/>
                  </a:cubicBezTo>
                  <a:cubicBezTo>
                    <a:pt x="36014" y="164831"/>
                    <a:pt x="39100" y="176890"/>
                    <a:pt x="49263" y="167203"/>
                  </a:cubicBezTo>
                  <a:cubicBezTo>
                    <a:pt x="47920" y="172432"/>
                    <a:pt x="42643" y="174909"/>
                    <a:pt x="41453" y="177957"/>
                  </a:cubicBezTo>
                  <a:cubicBezTo>
                    <a:pt x="50054" y="178128"/>
                    <a:pt x="54540" y="174328"/>
                    <a:pt x="58388" y="171128"/>
                  </a:cubicBezTo>
                  <a:cubicBezTo>
                    <a:pt x="62265" y="167898"/>
                    <a:pt x="65646" y="165441"/>
                    <a:pt x="72419" y="166927"/>
                  </a:cubicBezTo>
                  <a:lnTo>
                    <a:pt x="71590" y="167794"/>
                  </a:lnTo>
                  <a:cubicBezTo>
                    <a:pt x="74057" y="167451"/>
                    <a:pt x="76695" y="163631"/>
                    <a:pt x="79229" y="161002"/>
                  </a:cubicBezTo>
                  <a:cubicBezTo>
                    <a:pt x="77572" y="160498"/>
                    <a:pt x="74257" y="161726"/>
                    <a:pt x="71790" y="162107"/>
                  </a:cubicBezTo>
                  <a:cubicBezTo>
                    <a:pt x="74352" y="159431"/>
                    <a:pt x="73619" y="154659"/>
                    <a:pt x="73628" y="152430"/>
                  </a:cubicBezTo>
                  <a:cubicBezTo>
                    <a:pt x="79296" y="154249"/>
                    <a:pt x="76905" y="147877"/>
                    <a:pt x="83363" y="146591"/>
                  </a:cubicBezTo>
                  <a:cubicBezTo>
                    <a:pt x="87506" y="148944"/>
                    <a:pt x="80972" y="152497"/>
                    <a:pt x="80115" y="155611"/>
                  </a:cubicBezTo>
                  <a:lnTo>
                    <a:pt x="85058" y="149306"/>
                  </a:lnTo>
                  <a:cubicBezTo>
                    <a:pt x="90745" y="145448"/>
                    <a:pt x="93459" y="149696"/>
                    <a:pt x="97469" y="149420"/>
                  </a:cubicBezTo>
                  <a:cubicBezTo>
                    <a:pt x="100413" y="143267"/>
                    <a:pt x="93450" y="149620"/>
                    <a:pt x="94726" y="143114"/>
                  </a:cubicBezTo>
                  <a:cubicBezTo>
                    <a:pt x="99117" y="143038"/>
                    <a:pt x="107566" y="137885"/>
                    <a:pt x="116072" y="131256"/>
                  </a:cubicBezTo>
                  <a:cubicBezTo>
                    <a:pt x="124530" y="124560"/>
                    <a:pt x="131893" y="115082"/>
                    <a:pt x="136179" y="108758"/>
                  </a:cubicBezTo>
                  <a:cubicBezTo>
                    <a:pt x="132769" y="112663"/>
                    <a:pt x="137874" y="113215"/>
                    <a:pt x="132740" y="116978"/>
                  </a:cubicBezTo>
                  <a:cubicBezTo>
                    <a:pt x="135084" y="116140"/>
                    <a:pt x="139637" y="109063"/>
                    <a:pt x="137436" y="106748"/>
                  </a:cubicBezTo>
                  <a:cubicBezTo>
                    <a:pt x="143161" y="97804"/>
                    <a:pt x="152762" y="89089"/>
                    <a:pt x="161725" y="83926"/>
                  </a:cubicBezTo>
                  <a:lnTo>
                    <a:pt x="157401" y="83917"/>
                  </a:lnTo>
                  <a:cubicBezTo>
                    <a:pt x="159058" y="74868"/>
                    <a:pt x="173107" y="70315"/>
                    <a:pt x="179489" y="57018"/>
                  </a:cubicBezTo>
                  <a:lnTo>
                    <a:pt x="179241" y="57209"/>
                  </a:lnTo>
                  <a:cubicBezTo>
                    <a:pt x="181623" y="53179"/>
                    <a:pt x="177098" y="45493"/>
                    <a:pt x="182699" y="39301"/>
                  </a:cubicBezTo>
                  <a:cubicBezTo>
                    <a:pt x="184737" y="43331"/>
                    <a:pt x="182118" y="47026"/>
                    <a:pt x="185576" y="4873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7" name="任意多边形: 形状 577"/>
            <p:cNvSpPr/>
            <p:nvPr>
              <p:custDataLst>
                <p:tags r:id="rId48"/>
              </p:custDataLst>
            </p:nvPr>
          </p:nvSpPr>
          <p:spPr>
            <a:xfrm>
              <a:off x="8853904" y="1142022"/>
              <a:ext cx="19050" cy="19050"/>
            </a:xfrm>
            <a:custGeom>
              <a:gdLst>
                <a:gd name="connsiteX0" fmla="*/ 10442 w 19050"/>
                <a:gd name="connsiteY0" fmla="*/ 13516 h 19050"/>
                <a:gd name="connsiteX1" fmla="*/ 12462 w 19050"/>
                <a:gd name="connsiteY1" fmla="*/ 19545 h 19050"/>
                <a:gd name="connsiteX2" fmla="*/ 10004 w 19050"/>
                <a:gd name="connsiteY2" fmla="*/ 7144 h 19050"/>
                <a:gd name="connsiteX3" fmla="*/ 7766 w 19050"/>
                <a:gd name="connsiteY3" fmla="*/ 15316 h 19050"/>
                <a:gd name="connsiteX4" fmla="*/ 10442 w 19050"/>
                <a:gd name="connsiteY4" fmla="*/ 13516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19050">
                  <a:moveTo>
                    <a:pt x="10442" y="13516"/>
                  </a:moveTo>
                  <a:lnTo>
                    <a:pt x="12462" y="19545"/>
                  </a:lnTo>
                  <a:cubicBezTo>
                    <a:pt x="15595" y="15326"/>
                    <a:pt x="13138" y="7296"/>
                    <a:pt x="10004" y="7144"/>
                  </a:cubicBezTo>
                  <a:cubicBezTo>
                    <a:pt x="9394" y="10563"/>
                    <a:pt x="5699" y="13697"/>
                    <a:pt x="7766" y="15316"/>
                  </a:cubicBezTo>
                  <a:cubicBezTo>
                    <a:pt x="8585" y="15088"/>
                    <a:pt x="10004" y="15821"/>
                    <a:pt x="10442" y="135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05" name="任意多边形: 形状 578"/>
            <p:cNvSpPr/>
            <p:nvPr>
              <p:custDataLst>
                <p:tags r:id="rId49"/>
              </p:custDataLst>
            </p:nvPr>
          </p:nvSpPr>
          <p:spPr>
            <a:xfrm>
              <a:off x="8859729" y="1010443"/>
              <a:ext cx="38100" cy="142875"/>
            </a:xfrm>
            <a:custGeom>
              <a:gdLst>
                <a:gd name="connsiteX0" fmla="*/ 30353 w 38100"/>
                <a:gd name="connsiteY0" fmla="*/ 55112 h 142875"/>
                <a:gd name="connsiteX1" fmla="*/ 26762 w 38100"/>
                <a:gd name="connsiteY1" fmla="*/ 52473 h 142875"/>
                <a:gd name="connsiteX2" fmla="*/ 14856 w 38100"/>
                <a:gd name="connsiteY2" fmla="*/ 102613 h 142875"/>
                <a:gd name="connsiteX3" fmla="*/ 15980 w 38100"/>
                <a:gd name="connsiteY3" fmla="*/ 120110 h 142875"/>
                <a:gd name="connsiteX4" fmla="*/ 10446 w 38100"/>
                <a:gd name="connsiteY4" fmla="*/ 122111 h 142875"/>
                <a:gd name="connsiteX5" fmla="*/ 10789 w 38100"/>
                <a:gd name="connsiteY5" fmla="*/ 136779 h 142875"/>
                <a:gd name="connsiteX6" fmla="*/ 11465 w 38100"/>
                <a:gd name="connsiteY6" fmla="*/ 128559 h 142875"/>
                <a:gd name="connsiteX7" fmla="*/ 13627 w 38100"/>
                <a:gd name="connsiteY7" fmla="*/ 130092 h 142875"/>
                <a:gd name="connsiteX8" fmla="*/ 15904 w 38100"/>
                <a:gd name="connsiteY8" fmla="*/ 121291 h 142875"/>
                <a:gd name="connsiteX9" fmla="*/ 17876 w 38100"/>
                <a:gd name="connsiteY9" fmla="*/ 125111 h 142875"/>
                <a:gd name="connsiteX10" fmla="*/ 19342 w 38100"/>
                <a:gd name="connsiteY10" fmla="*/ 100574 h 142875"/>
                <a:gd name="connsiteX11" fmla="*/ 25467 w 38100"/>
                <a:gd name="connsiteY11" fmla="*/ 102489 h 142875"/>
                <a:gd name="connsiteX12" fmla="*/ 33554 w 38100"/>
                <a:gd name="connsiteY12" fmla="*/ 79372 h 142875"/>
                <a:gd name="connsiteX13" fmla="*/ 31239 w 38100"/>
                <a:gd name="connsiteY13" fmla="*/ 80572 h 142875"/>
                <a:gd name="connsiteX14" fmla="*/ 25877 w 38100"/>
                <a:gd name="connsiteY14" fmla="*/ 82105 h 142875"/>
                <a:gd name="connsiteX15" fmla="*/ 34249 w 38100"/>
                <a:gd name="connsiteY15" fmla="*/ 75409 h 142875"/>
                <a:gd name="connsiteX16" fmla="*/ 37078 w 38100"/>
                <a:gd name="connsiteY16" fmla="*/ 29937 h 142875"/>
                <a:gd name="connsiteX17" fmla="*/ 30001 w 38100"/>
                <a:gd name="connsiteY17" fmla="*/ 19345 h 142875"/>
                <a:gd name="connsiteX18" fmla="*/ 35554 w 38100"/>
                <a:gd name="connsiteY18" fmla="*/ 23050 h 142875"/>
                <a:gd name="connsiteX19" fmla="*/ 37364 w 38100"/>
                <a:gd name="connsiteY19" fmla="*/ 13545 h 142875"/>
                <a:gd name="connsiteX20" fmla="*/ 27201 w 38100"/>
                <a:gd name="connsiteY20" fmla="*/ 7144 h 142875"/>
                <a:gd name="connsiteX21" fmla="*/ 28296 w 38100"/>
                <a:gd name="connsiteY21" fmla="*/ 30842 h 142875"/>
                <a:gd name="connsiteX22" fmla="*/ 30906 w 38100"/>
                <a:gd name="connsiteY22" fmla="*/ 42720 h 142875"/>
                <a:gd name="connsiteX23" fmla="*/ 30353 w 38100"/>
                <a:gd name="connsiteY23" fmla="*/ 55112 h 1428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00" h="142875">
                  <a:moveTo>
                    <a:pt x="30353" y="55112"/>
                  </a:moveTo>
                  <a:cubicBezTo>
                    <a:pt x="29610" y="53150"/>
                    <a:pt x="27886" y="53416"/>
                    <a:pt x="26762" y="52473"/>
                  </a:cubicBezTo>
                  <a:cubicBezTo>
                    <a:pt x="25343" y="72104"/>
                    <a:pt x="19923" y="96022"/>
                    <a:pt x="14856" y="102613"/>
                  </a:cubicBezTo>
                  <a:cubicBezTo>
                    <a:pt x="11618" y="108461"/>
                    <a:pt x="17371" y="111585"/>
                    <a:pt x="15980" y="120110"/>
                  </a:cubicBezTo>
                  <a:lnTo>
                    <a:pt x="10446" y="122111"/>
                  </a:lnTo>
                  <a:cubicBezTo>
                    <a:pt x="11589" y="127406"/>
                    <a:pt x="2226" y="138513"/>
                    <a:pt x="10789" y="136779"/>
                  </a:cubicBezTo>
                  <a:cubicBezTo>
                    <a:pt x="11561" y="136541"/>
                    <a:pt x="8932" y="131702"/>
                    <a:pt x="11465" y="128559"/>
                  </a:cubicBezTo>
                  <a:lnTo>
                    <a:pt x="13627" y="130092"/>
                  </a:lnTo>
                  <a:lnTo>
                    <a:pt x="15904" y="121291"/>
                  </a:lnTo>
                  <a:lnTo>
                    <a:pt x="17876" y="125111"/>
                  </a:lnTo>
                  <a:cubicBezTo>
                    <a:pt x="26239" y="114833"/>
                    <a:pt x="12313" y="113929"/>
                    <a:pt x="19342" y="100574"/>
                  </a:cubicBezTo>
                  <a:lnTo>
                    <a:pt x="25467" y="102489"/>
                  </a:lnTo>
                  <a:cubicBezTo>
                    <a:pt x="28353" y="92669"/>
                    <a:pt x="27496" y="87239"/>
                    <a:pt x="33554" y="79372"/>
                  </a:cubicBezTo>
                  <a:cubicBezTo>
                    <a:pt x="33554" y="79372"/>
                    <a:pt x="30430" y="78610"/>
                    <a:pt x="31239" y="80572"/>
                  </a:cubicBezTo>
                  <a:cubicBezTo>
                    <a:pt x="30487" y="82134"/>
                    <a:pt x="27439" y="83649"/>
                    <a:pt x="25877" y="82105"/>
                  </a:cubicBezTo>
                  <a:cubicBezTo>
                    <a:pt x="24791" y="66313"/>
                    <a:pt x="29001" y="85258"/>
                    <a:pt x="34249" y="75409"/>
                  </a:cubicBezTo>
                  <a:cubicBezTo>
                    <a:pt x="31868" y="61360"/>
                    <a:pt x="32449" y="36890"/>
                    <a:pt x="37078" y="29937"/>
                  </a:cubicBezTo>
                  <a:cubicBezTo>
                    <a:pt x="32916" y="35757"/>
                    <a:pt x="29277" y="26432"/>
                    <a:pt x="30001" y="19345"/>
                  </a:cubicBezTo>
                  <a:cubicBezTo>
                    <a:pt x="32420" y="16135"/>
                    <a:pt x="33697" y="21755"/>
                    <a:pt x="35554" y="23050"/>
                  </a:cubicBezTo>
                  <a:cubicBezTo>
                    <a:pt x="36392" y="19698"/>
                    <a:pt x="38154" y="16954"/>
                    <a:pt x="37364" y="13545"/>
                  </a:cubicBezTo>
                  <a:cubicBezTo>
                    <a:pt x="33601" y="17869"/>
                    <a:pt x="28982" y="14783"/>
                    <a:pt x="27201" y="7144"/>
                  </a:cubicBezTo>
                  <a:cubicBezTo>
                    <a:pt x="24772" y="15545"/>
                    <a:pt x="26334" y="23041"/>
                    <a:pt x="28296" y="30842"/>
                  </a:cubicBezTo>
                  <a:cubicBezTo>
                    <a:pt x="29191" y="34719"/>
                    <a:pt x="30563" y="38700"/>
                    <a:pt x="30906" y="42720"/>
                  </a:cubicBezTo>
                  <a:cubicBezTo>
                    <a:pt x="31220" y="46730"/>
                    <a:pt x="31192" y="50864"/>
                    <a:pt x="30353" y="551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06" name="任意多边形: 形状 579"/>
            <p:cNvSpPr/>
            <p:nvPr>
              <p:custDataLst>
                <p:tags r:id="rId50"/>
              </p:custDataLst>
            </p:nvPr>
          </p:nvSpPr>
          <p:spPr>
            <a:xfrm>
              <a:off x="8878344" y="1049029"/>
              <a:ext cx="9525" cy="19050"/>
            </a:xfrm>
            <a:custGeom>
              <a:gdLst>
                <a:gd name="connsiteX0" fmla="*/ 7147 w 9525"/>
                <a:gd name="connsiteY0" fmla="*/ 10782 h 19050"/>
                <a:gd name="connsiteX1" fmla="*/ 8138 w 9525"/>
                <a:gd name="connsiteY1" fmla="*/ 13887 h 19050"/>
                <a:gd name="connsiteX2" fmla="*/ 9033 w 9525"/>
                <a:gd name="connsiteY2" fmla="*/ 7144 h 19050"/>
                <a:gd name="connsiteX3" fmla="*/ 7147 w 9525"/>
                <a:gd name="connsiteY3" fmla="*/ 10782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19050">
                  <a:moveTo>
                    <a:pt x="7147" y="10782"/>
                  </a:moveTo>
                  <a:cubicBezTo>
                    <a:pt x="7100" y="12525"/>
                    <a:pt x="7547" y="13383"/>
                    <a:pt x="8138" y="13887"/>
                  </a:cubicBezTo>
                  <a:cubicBezTo>
                    <a:pt x="8443" y="11592"/>
                    <a:pt x="8747" y="9287"/>
                    <a:pt x="9033" y="7144"/>
                  </a:cubicBezTo>
                  <a:lnTo>
                    <a:pt x="7147" y="1078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</p:grpSp>
      <p:sp>
        <p:nvSpPr>
          <p:cNvPr id="107" name="Freeform 2298"/>
          <p:cNvSpPr>
            <a:spLocks noEditPoints="1"/>
          </p:cNvSpPr>
          <p:nvPr>
            <p:custDataLst>
              <p:tags r:id="rId51"/>
            </p:custDataLst>
          </p:nvPr>
        </p:nvSpPr>
        <p:spPr bwMode="auto">
          <a:xfrm flipV="1">
            <a:off x="2486025" y="440055"/>
            <a:ext cx="9745980" cy="76200"/>
          </a:xfrm>
          <a:custGeom>
            <a:gdLst>
              <a:gd name="T0" fmla="*/ 342 w 1109"/>
              <a:gd name="T1" fmla="*/ 53 h 61"/>
              <a:gd name="T2" fmla="*/ 519 w 1109"/>
              <a:gd name="T3" fmla="*/ 47 h 61"/>
              <a:gd name="T4" fmla="*/ 634 w 1109"/>
              <a:gd name="T5" fmla="*/ 42 h 61"/>
              <a:gd name="T6" fmla="*/ 722 w 1109"/>
              <a:gd name="T7" fmla="*/ 41 h 61"/>
              <a:gd name="T8" fmla="*/ 708 w 1109"/>
              <a:gd name="T9" fmla="*/ 42 h 61"/>
              <a:gd name="T10" fmla="*/ 671 w 1109"/>
              <a:gd name="T11" fmla="*/ 44 h 61"/>
              <a:gd name="T12" fmla="*/ 843 w 1109"/>
              <a:gd name="T13" fmla="*/ 43 h 61"/>
              <a:gd name="T14" fmla="*/ 900 w 1109"/>
              <a:gd name="T15" fmla="*/ 44 h 61"/>
              <a:gd name="T16" fmla="*/ 1035 w 1109"/>
              <a:gd name="T17" fmla="*/ 36 h 61"/>
              <a:gd name="T18" fmla="*/ 1099 w 1109"/>
              <a:gd name="T19" fmla="*/ 30 h 61"/>
              <a:gd name="T20" fmla="*/ 1109 w 1109"/>
              <a:gd name="T21" fmla="*/ 10 h 61"/>
              <a:gd name="T22" fmla="*/ 1103 w 1109"/>
              <a:gd name="T23" fmla="*/ 7 h 61"/>
              <a:gd name="T24" fmla="*/ 1036 w 1109"/>
              <a:gd name="T25" fmla="*/ 5 h 61"/>
              <a:gd name="T26" fmla="*/ 945 w 1109"/>
              <a:gd name="T27" fmla="*/ 2 h 61"/>
              <a:gd name="T28" fmla="*/ 834 w 1109"/>
              <a:gd name="T29" fmla="*/ 10 h 61"/>
              <a:gd name="T30" fmla="*/ 723 w 1109"/>
              <a:gd name="T31" fmla="*/ 15 h 61"/>
              <a:gd name="T32" fmla="*/ 584 w 1109"/>
              <a:gd name="T33" fmla="*/ 16 h 61"/>
              <a:gd name="T34" fmla="*/ 510 w 1109"/>
              <a:gd name="T35" fmla="*/ 23 h 61"/>
              <a:gd name="T36" fmla="*/ 350 w 1109"/>
              <a:gd name="T37" fmla="*/ 30 h 61"/>
              <a:gd name="T38" fmla="*/ 323 w 1109"/>
              <a:gd name="T39" fmla="*/ 30 h 61"/>
              <a:gd name="T40" fmla="*/ 274 w 1109"/>
              <a:gd name="T41" fmla="*/ 30 h 61"/>
              <a:gd name="T42" fmla="*/ 265 w 1109"/>
              <a:gd name="T43" fmla="*/ 29 h 61"/>
              <a:gd name="T44" fmla="*/ 252 w 1109"/>
              <a:gd name="T45" fmla="*/ 31 h 61"/>
              <a:gd name="T46" fmla="*/ 252 w 1109"/>
              <a:gd name="T47" fmla="*/ 28 h 61"/>
              <a:gd name="T48" fmla="*/ 229 w 1109"/>
              <a:gd name="T49" fmla="*/ 30 h 61"/>
              <a:gd name="T50" fmla="*/ 218 w 1109"/>
              <a:gd name="T51" fmla="*/ 29 h 61"/>
              <a:gd name="T52" fmla="*/ 140 w 1109"/>
              <a:gd name="T53" fmla="*/ 29 h 61"/>
              <a:gd name="T54" fmla="*/ 131 w 1109"/>
              <a:gd name="T55" fmla="*/ 34 h 61"/>
              <a:gd name="T56" fmla="*/ 112 w 1109"/>
              <a:gd name="T57" fmla="*/ 38 h 61"/>
              <a:gd name="T58" fmla="*/ 36 w 1109"/>
              <a:gd name="T59" fmla="*/ 40 h 61"/>
              <a:gd name="T60" fmla="*/ 75 w 1109"/>
              <a:gd name="T61" fmla="*/ 45 h 61"/>
              <a:gd name="T62" fmla="*/ 90 w 1109"/>
              <a:gd name="T63" fmla="*/ 48 h 61"/>
              <a:gd name="T64" fmla="*/ 94 w 1109"/>
              <a:gd name="T65" fmla="*/ 48 h 61"/>
              <a:gd name="T66" fmla="*/ 83 w 1109"/>
              <a:gd name="T67" fmla="*/ 50 h 61"/>
              <a:gd name="T68" fmla="*/ 85 w 1109"/>
              <a:gd name="T69" fmla="*/ 52 h 61"/>
              <a:gd name="T70" fmla="*/ 91 w 1109"/>
              <a:gd name="T71" fmla="*/ 54 h 61"/>
              <a:gd name="T72" fmla="*/ 87 w 1109"/>
              <a:gd name="T73" fmla="*/ 54 h 61"/>
              <a:gd name="T74" fmla="*/ 85 w 1109"/>
              <a:gd name="T75" fmla="*/ 56 h 61"/>
              <a:gd name="T76" fmla="*/ 245 w 1109"/>
              <a:gd name="T77" fmla="*/ 57 h 61"/>
              <a:gd name="T78" fmla="*/ 265 w 1109"/>
              <a:gd name="T79" fmla="*/ 57 h 61"/>
              <a:gd name="T80" fmla="*/ 273 w 1109"/>
              <a:gd name="T81" fmla="*/ 35 h 61"/>
              <a:gd name="T82" fmla="*/ 291 w 1109"/>
              <a:gd name="T83" fmla="*/ 34 h 61"/>
              <a:gd name="T84" fmla="*/ 298 w 1109"/>
              <a:gd name="T85" fmla="*/ 34 h 61"/>
              <a:gd name="T86" fmla="*/ 316 w 1109"/>
              <a:gd name="T87" fmla="*/ 34 h 61"/>
              <a:gd name="T88" fmla="*/ 318 w 1109"/>
              <a:gd name="T89" fmla="*/ 36 h 61"/>
              <a:gd name="T90" fmla="*/ 268 w 1109"/>
              <a:gd name="T91" fmla="*/ 34 h 61"/>
              <a:gd name="T92" fmla="*/ 268 w 1109"/>
              <a:gd name="T93" fmla="*/ 34 h 61"/>
              <a:gd name="T94" fmla="*/ 273 w 1109"/>
              <a:gd name="T95" fmla="*/ 31 h 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1109" h="61">
                <a:moveTo>
                  <a:pt x="269" y="57"/>
                </a:moveTo>
                <a:cubicBezTo>
                  <a:pt x="282" y="51"/>
                  <a:pt x="332" y="57"/>
                  <a:pt x="342" y="53"/>
                </a:cubicBezTo>
                <a:cubicBezTo>
                  <a:pt x="395" y="51"/>
                  <a:pt x="464" y="49"/>
                  <a:pt x="516" y="49"/>
                </a:cubicBezTo>
                <a:cubicBezTo>
                  <a:pt x="517" y="49"/>
                  <a:pt x="517" y="47"/>
                  <a:pt x="519" y="47"/>
                </a:cubicBezTo>
                <a:cubicBezTo>
                  <a:pt x="547" y="46"/>
                  <a:pt x="577" y="49"/>
                  <a:pt x="605" y="46"/>
                </a:cubicBezTo>
                <a:cubicBezTo>
                  <a:pt x="615" y="45"/>
                  <a:pt x="625" y="42"/>
                  <a:pt x="634" y="42"/>
                </a:cubicBezTo>
                <a:cubicBezTo>
                  <a:pt x="670" y="43"/>
                  <a:pt x="701" y="37"/>
                  <a:pt x="733" y="41"/>
                </a:cubicBezTo>
                <a:cubicBezTo>
                  <a:pt x="730" y="41"/>
                  <a:pt x="726" y="42"/>
                  <a:pt x="722" y="41"/>
                </a:cubicBezTo>
                <a:cubicBezTo>
                  <a:pt x="723" y="44"/>
                  <a:pt x="732" y="40"/>
                  <a:pt x="734" y="43"/>
                </a:cubicBezTo>
                <a:cubicBezTo>
                  <a:pt x="728" y="42"/>
                  <a:pt x="712" y="47"/>
                  <a:pt x="708" y="42"/>
                </a:cubicBezTo>
                <a:cubicBezTo>
                  <a:pt x="707" y="43"/>
                  <a:pt x="708" y="43"/>
                  <a:pt x="708" y="44"/>
                </a:cubicBezTo>
                <a:cubicBezTo>
                  <a:pt x="697" y="44"/>
                  <a:pt x="686" y="45"/>
                  <a:pt x="671" y="44"/>
                </a:cubicBezTo>
                <a:cubicBezTo>
                  <a:pt x="727" y="48"/>
                  <a:pt x="785" y="43"/>
                  <a:pt x="843" y="41"/>
                </a:cubicBezTo>
                <a:cubicBezTo>
                  <a:pt x="843" y="42"/>
                  <a:pt x="843" y="42"/>
                  <a:pt x="843" y="43"/>
                </a:cubicBezTo>
                <a:cubicBezTo>
                  <a:pt x="861" y="41"/>
                  <a:pt x="883" y="45"/>
                  <a:pt x="899" y="43"/>
                </a:cubicBezTo>
                <a:cubicBezTo>
                  <a:pt x="901" y="43"/>
                  <a:pt x="898" y="44"/>
                  <a:pt x="900" y="44"/>
                </a:cubicBezTo>
                <a:cubicBezTo>
                  <a:pt x="926" y="43"/>
                  <a:pt x="954" y="37"/>
                  <a:pt x="982" y="37"/>
                </a:cubicBezTo>
                <a:cubicBezTo>
                  <a:pt x="999" y="37"/>
                  <a:pt x="1018" y="38"/>
                  <a:pt x="1035" y="36"/>
                </a:cubicBezTo>
                <a:cubicBezTo>
                  <a:pt x="1047" y="35"/>
                  <a:pt x="1057" y="32"/>
                  <a:pt x="1067" y="33"/>
                </a:cubicBezTo>
                <a:cubicBezTo>
                  <a:pt x="1080" y="34"/>
                  <a:pt x="1090" y="38"/>
                  <a:pt x="1099" y="30"/>
                </a:cubicBezTo>
                <a:cubicBezTo>
                  <a:pt x="1104" y="23"/>
                  <a:pt x="1101" y="16"/>
                  <a:pt x="1101" y="10"/>
                </a:cubicBezTo>
                <a:cubicBezTo>
                  <a:pt x="1103" y="9"/>
                  <a:pt x="1106" y="12"/>
                  <a:pt x="1109" y="10"/>
                </a:cubicBezTo>
                <a:cubicBezTo>
                  <a:pt x="1105" y="8"/>
                  <a:pt x="1101" y="11"/>
                  <a:pt x="1099" y="7"/>
                </a:cubicBezTo>
                <a:cubicBezTo>
                  <a:pt x="1100" y="7"/>
                  <a:pt x="1105" y="8"/>
                  <a:pt x="1103" y="7"/>
                </a:cubicBezTo>
                <a:cubicBezTo>
                  <a:pt x="1093" y="7"/>
                  <a:pt x="1086" y="4"/>
                  <a:pt x="1078" y="2"/>
                </a:cubicBezTo>
                <a:cubicBezTo>
                  <a:pt x="1063" y="0"/>
                  <a:pt x="1050" y="5"/>
                  <a:pt x="1036" y="5"/>
                </a:cubicBezTo>
                <a:cubicBezTo>
                  <a:pt x="1032" y="5"/>
                  <a:pt x="1027" y="4"/>
                  <a:pt x="1022" y="4"/>
                </a:cubicBezTo>
                <a:cubicBezTo>
                  <a:pt x="995" y="5"/>
                  <a:pt x="972" y="6"/>
                  <a:pt x="945" y="2"/>
                </a:cubicBezTo>
                <a:cubicBezTo>
                  <a:pt x="936" y="1"/>
                  <a:pt x="925" y="1"/>
                  <a:pt x="915" y="2"/>
                </a:cubicBezTo>
                <a:cubicBezTo>
                  <a:pt x="890" y="5"/>
                  <a:pt x="859" y="7"/>
                  <a:pt x="834" y="10"/>
                </a:cubicBezTo>
                <a:cubicBezTo>
                  <a:pt x="825" y="11"/>
                  <a:pt x="816" y="10"/>
                  <a:pt x="808" y="10"/>
                </a:cubicBezTo>
                <a:cubicBezTo>
                  <a:pt x="779" y="12"/>
                  <a:pt x="749" y="13"/>
                  <a:pt x="723" y="15"/>
                </a:cubicBezTo>
                <a:cubicBezTo>
                  <a:pt x="691" y="18"/>
                  <a:pt x="658" y="18"/>
                  <a:pt x="626" y="19"/>
                </a:cubicBezTo>
                <a:cubicBezTo>
                  <a:pt x="612" y="19"/>
                  <a:pt x="598" y="16"/>
                  <a:pt x="584" y="16"/>
                </a:cubicBezTo>
                <a:cubicBezTo>
                  <a:pt x="576" y="16"/>
                  <a:pt x="569" y="18"/>
                  <a:pt x="561" y="19"/>
                </a:cubicBezTo>
                <a:cubicBezTo>
                  <a:pt x="540" y="19"/>
                  <a:pt x="527" y="23"/>
                  <a:pt x="510" y="23"/>
                </a:cubicBezTo>
                <a:cubicBezTo>
                  <a:pt x="509" y="23"/>
                  <a:pt x="509" y="25"/>
                  <a:pt x="508" y="25"/>
                </a:cubicBezTo>
                <a:cubicBezTo>
                  <a:pt x="454" y="24"/>
                  <a:pt x="400" y="34"/>
                  <a:pt x="350" y="30"/>
                </a:cubicBezTo>
                <a:cubicBezTo>
                  <a:pt x="342" y="34"/>
                  <a:pt x="333" y="30"/>
                  <a:pt x="326" y="33"/>
                </a:cubicBezTo>
                <a:cubicBezTo>
                  <a:pt x="326" y="31"/>
                  <a:pt x="321" y="32"/>
                  <a:pt x="323" y="30"/>
                </a:cubicBezTo>
                <a:cubicBezTo>
                  <a:pt x="308" y="35"/>
                  <a:pt x="291" y="25"/>
                  <a:pt x="273" y="30"/>
                </a:cubicBezTo>
                <a:cubicBezTo>
                  <a:pt x="274" y="30"/>
                  <a:pt x="275" y="30"/>
                  <a:pt x="274" y="30"/>
                </a:cubicBezTo>
                <a:cubicBezTo>
                  <a:pt x="270" y="27"/>
                  <a:pt x="266" y="33"/>
                  <a:pt x="259" y="31"/>
                </a:cubicBezTo>
                <a:cubicBezTo>
                  <a:pt x="261" y="29"/>
                  <a:pt x="265" y="32"/>
                  <a:pt x="265" y="29"/>
                </a:cubicBezTo>
                <a:cubicBezTo>
                  <a:pt x="261" y="30"/>
                  <a:pt x="256" y="30"/>
                  <a:pt x="253" y="28"/>
                </a:cubicBezTo>
                <a:cubicBezTo>
                  <a:pt x="254" y="30"/>
                  <a:pt x="254" y="31"/>
                  <a:pt x="252" y="31"/>
                </a:cubicBezTo>
                <a:cubicBezTo>
                  <a:pt x="252" y="30"/>
                  <a:pt x="249" y="32"/>
                  <a:pt x="249" y="30"/>
                </a:cubicBezTo>
                <a:cubicBezTo>
                  <a:pt x="250" y="30"/>
                  <a:pt x="254" y="29"/>
                  <a:pt x="252" y="28"/>
                </a:cubicBezTo>
                <a:cubicBezTo>
                  <a:pt x="244" y="30"/>
                  <a:pt x="234" y="31"/>
                  <a:pt x="222" y="31"/>
                </a:cubicBezTo>
                <a:cubicBezTo>
                  <a:pt x="225" y="30"/>
                  <a:pt x="228" y="32"/>
                  <a:pt x="229" y="30"/>
                </a:cubicBezTo>
                <a:cubicBezTo>
                  <a:pt x="222" y="30"/>
                  <a:pt x="221" y="30"/>
                  <a:pt x="217" y="31"/>
                </a:cubicBezTo>
                <a:cubicBezTo>
                  <a:pt x="217" y="30"/>
                  <a:pt x="218" y="30"/>
                  <a:pt x="218" y="29"/>
                </a:cubicBezTo>
                <a:cubicBezTo>
                  <a:pt x="192" y="29"/>
                  <a:pt x="164" y="22"/>
                  <a:pt x="142" y="30"/>
                </a:cubicBezTo>
                <a:cubicBezTo>
                  <a:pt x="141" y="30"/>
                  <a:pt x="141" y="30"/>
                  <a:pt x="140" y="29"/>
                </a:cubicBezTo>
                <a:cubicBezTo>
                  <a:pt x="134" y="30"/>
                  <a:pt x="132" y="33"/>
                  <a:pt x="127" y="33"/>
                </a:cubicBezTo>
                <a:cubicBezTo>
                  <a:pt x="127" y="35"/>
                  <a:pt x="130" y="32"/>
                  <a:pt x="131" y="34"/>
                </a:cubicBezTo>
                <a:cubicBezTo>
                  <a:pt x="124" y="38"/>
                  <a:pt x="114" y="34"/>
                  <a:pt x="108" y="36"/>
                </a:cubicBezTo>
                <a:cubicBezTo>
                  <a:pt x="110" y="37"/>
                  <a:pt x="112" y="36"/>
                  <a:pt x="112" y="38"/>
                </a:cubicBezTo>
                <a:cubicBezTo>
                  <a:pt x="79" y="40"/>
                  <a:pt x="45" y="37"/>
                  <a:pt x="13" y="38"/>
                </a:cubicBezTo>
                <a:cubicBezTo>
                  <a:pt x="16" y="40"/>
                  <a:pt x="32" y="36"/>
                  <a:pt x="36" y="40"/>
                </a:cubicBezTo>
                <a:cubicBezTo>
                  <a:pt x="27" y="43"/>
                  <a:pt x="11" y="39"/>
                  <a:pt x="0" y="41"/>
                </a:cubicBezTo>
                <a:cubicBezTo>
                  <a:pt x="32" y="44"/>
                  <a:pt x="55" y="47"/>
                  <a:pt x="75" y="45"/>
                </a:cubicBezTo>
                <a:cubicBezTo>
                  <a:pt x="74" y="46"/>
                  <a:pt x="72" y="45"/>
                  <a:pt x="72" y="46"/>
                </a:cubicBezTo>
                <a:cubicBezTo>
                  <a:pt x="80" y="46"/>
                  <a:pt x="85" y="44"/>
                  <a:pt x="90" y="48"/>
                </a:cubicBezTo>
                <a:cubicBezTo>
                  <a:pt x="90" y="46"/>
                  <a:pt x="91" y="45"/>
                  <a:pt x="92" y="45"/>
                </a:cubicBezTo>
                <a:cubicBezTo>
                  <a:pt x="90" y="48"/>
                  <a:pt x="93" y="46"/>
                  <a:pt x="94" y="48"/>
                </a:cubicBezTo>
                <a:cubicBezTo>
                  <a:pt x="90" y="48"/>
                  <a:pt x="87" y="49"/>
                  <a:pt x="85" y="49"/>
                </a:cubicBezTo>
                <a:cubicBezTo>
                  <a:pt x="88" y="49"/>
                  <a:pt x="83" y="50"/>
                  <a:pt x="83" y="50"/>
                </a:cubicBezTo>
                <a:cubicBezTo>
                  <a:pt x="87" y="51"/>
                  <a:pt x="89" y="48"/>
                  <a:pt x="91" y="50"/>
                </a:cubicBezTo>
                <a:cubicBezTo>
                  <a:pt x="89" y="51"/>
                  <a:pt x="87" y="50"/>
                  <a:pt x="85" y="52"/>
                </a:cubicBezTo>
                <a:cubicBezTo>
                  <a:pt x="91" y="52"/>
                  <a:pt x="94" y="51"/>
                  <a:pt x="97" y="53"/>
                </a:cubicBezTo>
                <a:cubicBezTo>
                  <a:pt x="95" y="54"/>
                  <a:pt x="94" y="52"/>
                  <a:pt x="91" y="54"/>
                </a:cubicBezTo>
                <a:cubicBezTo>
                  <a:pt x="92" y="53"/>
                  <a:pt x="91" y="54"/>
                  <a:pt x="91" y="53"/>
                </a:cubicBezTo>
                <a:cubicBezTo>
                  <a:pt x="89" y="55"/>
                  <a:pt x="89" y="53"/>
                  <a:pt x="87" y="54"/>
                </a:cubicBezTo>
                <a:cubicBezTo>
                  <a:pt x="88" y="54"/>
                  <a:pt x="88" y="55"/>
                  <a:pt x="87" y="55"/>
                </a:cubicBezTo>
                <a:cubicBezTo>
                  <a:pt x="82" y="54"/>
                  <a:pt x="74" y="55"/>
                  <a:pt x="85" y="56"/>
                </a:cubicBezTo>
                <a:cubicBezTo>
                  <a:pt x="113" y="58"/>
                  <a:pt x="140" y="59"/>
                  <a:pt x="160" y="58"/>
                </a:cubicBezTo>
                <a:cubicBezTo>
                  <a:pt x="188" y="57"/>
                  <a:pt x="222" y="61"/>
                  <a:pt x="245" y="57"/>
                </a:cubicBezTo>
                <a:cubicBezTo>
                  <a:pt x="248" y="58"/>
                  <a:pt x="251" y="57"/>
                  <a:pt x="254" y="57"/>
                </a:cubicBezTo>
                <a:cubicBezTo>
                  <a:pt x="255" y="55"/>
                  <a:pt x="264" y="57"/>
                  <a:pt x="265" y="57"/>
                </a:cubicBezTo>
                <a:cubicBezTo>
                  <a:pt x="267" y="54"/>
                  <a:pt x="268" y="56"/>
                  <a:pt x="269" y="57"/>
                </a:cubicBezTo>
                <a:moveTo>
                  <a:pt x="273" y="35"/>
                </a:moveTo>
                <a:cubicBezTo>
                  <a:pt x="276" y="34"/>
                  <a:pt x="279" y="35"/>
                  <a:pt x="282" y="33"/>
                </a:cubicBezTo>
                <a:cubicBezTo>
                  <a:pt x="285" y="35"/>
                  <a:pt x="288" y="35"/>
                  <a:pt x="291" y="34"/>
                </a:cubicBezTo>
                <a:cubicBezTo>
                  <a:pt x="292" y="34"/>
                  <a:pt x="291" y="35"/>
                  <a:pt x="291" y="35"/>
                </a:cubicBezTo>
                <a:cubicBezTo>
                  <a:pt x="294" y="34"/>
                  <a:pt x="295" y="35"/>
                  <a:pt x="298" y="34"/>
                </a:cubicBezTo>
                <a:cubicBezTo>
                  <a:pt x="298" y="35"/>
                  <a:pt x="297" y="35"/>
                  <a:pt x="297" y="36"/>
                </a:cubicBezTo>
                <a:cubicBezTo>
                  <a:pt x="303" y="33"/>
                  <a:pt x="311" y="38"/>
                  <a:pt x="316" y="34"/>
                </a:cubicBezTo>
                <a:cubicBezTo>
                  <a:pt x="317" y="34"/>
                  <a:pt x="316" y="35"/>
                  <a:pt x="316" y="35"/>
                </a:cubicBezTo>
                <a:cubicBezTo>
                  <a:pt x="316" y="36"/>
                  <a:pt x="317" y="36"/>
                  <a:pt x="318" y="36"/>
                </a:cubicBezTo>
                <a:cubicBezTo>
                  <a:pt x="301" y="37"/>
                  <a:pt x="282" y="37"/>
                  <a:pt x="273" y="35"/>
                </a:cubicBezTo>
                <a:moveTo>
                  <a:pt x="268" y="34"/>
                </a:moveTo>
                <a:cubicBezTo>
                  <a:pt x="266" y="33"/>
                  <a:pt x="270" y="33"/>
                  <a:pt x="271" y="33"/>
                </a:cubicBezTo>
                <a:cubicBezTo>
                  <a:pt x="271" y="36"/>
                  <a:pt x="268" y="33"/>
                  <a:pt x="268" y="34"/>
                </a:cubicBezTo>
                <a:moveTo>
                  <a:pt x="268" y="33"/>
                </a:moveTo>
                <a:cubicBezTo>
                  <a:pt x="268" y="30"/>
                  <a:pt x="272" y="31"/>
                  <a:pt x="273" y="31"/>
                </a:cubicBezTo>
                <a:cubicBezTo>
                  <a:pt x="272" y="33"/>
                  <a:pt x="270" y="33"/>
                  <a:pt x="268" y="33"/>
                </a:cubicBezTo>
              </a:path>
            </a:pathLst>
          </a:custGeom>
          <a:solidFill>
            <a:srgbClr val="DBC7B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优设标题黑" panose="00000500000000000000" charset="-122"/>
              <a:ea typeface="优设标题黑" panose="00000500000000000000" charset="-122"/>
            </a:endParaRPr>
          </a:p>
        </p:txBody>
      </p:sp>
      <p:sp>
        <p:nvSpPr>
          <p:cNvPr id="108" name="文本框 107"/>
          <p:cNvSpPr txBox="1"/>
          <p:nvPr>
            <p:custDataLst>
              <p:tags r:id="rId52"/>
            </p:custDataLst>
          </p:nvPr>
        </p:nvSpPr>
        <p:spPr>
          <a:xfrm>
            <a:off x="6187440" y="48260"/>
            <a:ext cx="593598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>
                <a:solidFill>
                  <a:srgbClr val="BA9367"/>
                </a:solidFill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第</a:t>
            </a:r>
            <a:r>
              <a:rPr lang="en-US" altLang="zh-CN" sz="2000">
                <a:solidFill>
                  <a:srgbClr val="BA9367"/>
                </a:solidFill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5</a:t>
            </a:r>
            <a:r>
              <a:rPr lang="zh-CN" altLang="en-US" sz="2000">
                <a:solidFill>
                  <a:srgbClr val="BA9367"/>
                </a:solidFill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课  三国两晋南北朝的政权更迭与民族交融</a:t>
            </a:r>
            <a:endParaRPr lang="zh-CN" altLang="en-US" sz="2000">
              <a:solidFill>
                <a:srgbClr val="BA9367"/>
              </a:solidFill>
              <a:latin typeface="优设标题黑" panose="00000500000000000000" charset="-122"/>
              <a:ea typeface="优设标题黑" panose="00000500000000000000" charset="-122"/>
              <a:cs typeface="优设标题黑" panose="00000500000000000000" charset="-122"/>
            </a:endParaRPr>
          </a:p>
        </p:txBody>
      </p:sp>
      <p:grpSp>
        <p:nvGrpSpPr>
          <p:cNvPr id="78" name="组合 77"/>
          <p:cNvGrpSpPr/>
          <p:nvPr/>
        </p:nvGrpSpPr>
        <p:grpSpPr>
          <a:xfrm>
            <a:off x="532023" y="651709"/>
            <a:ext cx="11273155" cy="3986558"/>
            <a:chOff x="701719" y="663948"/>
            <a:chExt cx="11273155" cy="3986558"/>
          </a:xfrm>
        </p:grpSpPr>
        <p:sp>
          <p:nvSpPr>
            <p:cNvPr id="5" name="稻壳儿_答辩小姐姐作品_2"/>
            <p:cNvSpPr/>
            <p:nvPr/>
          </p:nvSpPr>
          <p:spPr>
            <a:xfrm>
              <a:off x="701719" y="663948"/>
              <a:ext cx="11273155" cy="3986558"/>
            </a:xfrm>
            <a:prstGeom prst="roundRect">
              <a:avLst>
                <a:gd name="adj" fmla="val 0"/>
              </a:avLst>
            </a:prstGeom>
            <a:solidFill>
              <a:srgbClr val="DBC5A8">
                <a:alpha val="50000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9554684" y="1859666"/>
              <a:ext cx="581660" cy="1838232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solidFill>
                    <a:schemeClr val="tx1"/>
                  </a:solidFill>
                  <a:latin typeface="方正大黑简体" panose="02000000000000000000" charset="-122"/>
                  <a:ea typeface="方正大黑简体" panose="02000000000000000000" charset="-122"/>
                </a:rPr>
                <a:t>隋</a:t>
              </a:r>
              <a:endParaRPr lang="zh-CN" altLang="en-US" sz="2000">
                <a:solidFill>
                  <a:schemeClr val="tx1"/>
                </a:solidFill>
                <a:latin typeface="方正大黑简体" panose="02000000000000000000" charset="-122"/>
                <a:ea typeface="方正大黑简体" panose="02000000000000000000" charset="-122"/>
              </a:endParaRPr>
            </a:p>
          </p:txBody>
        </p:sp>
        <p:sp>
          <p:nvSpPr>
            <p:cNvPr id="7" name="矩形 6"/>
            <p:cNvSpPr/>
            <p:nvPr/>
          </p:nvSpPr>
          <p:spPr>
            <a:xfrm>
              <a:off x="1072989" y="1890055"/>
              <a:ext cx="580390" cy="1838232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solidFill>
                    <a:schemeClr val="tx1"/>
                  </a:solidFill>
                  <a:latin typeface="方正大黑简体" panose="02000000000000000000" charset="-122"/>
                  <a:ea typeface="方正大黑简体" panose="02000000000000000000" charset="-122"/>
                </a:rPr>
                <a:t>东</a:t>
              </a:r>
              <a:endParaRPr lang="zh-CN" altLang="en-US" sz="2000">
                <a:solidFill>
                  <a:schemeClr val="tx1"/>
                </a:solidFill>
                <a:latin typeface="方正大黑简体" panose="02000000000000000000" charset="-122"/>
                <a:ea typeface="方正大黑简体" panose="02000000000000000000" charset="-122"/>
              </a:endParaRPr>
            </a:p>
            <a:p>
              <a:pPr algn="ctr"/>
              <a:endParaRPr lang="zh-CN" altLang="en-US" sz="2000">
                <a:solidFill>
                  <a:schemeClr val="tx1"/>
                </a:solidFill>
                <a:latin typeface="方正大黑简体" panose="02000000000000000000" charset="-122"/>
                <a:ea typeface="方正大黑简体" panose="02000000000000000000" charset="-122"/>
              </a:endParaRPr>
            </a:p>
            <a:p>
              <a:pPr algn="ctr"/>
              <a:r>
                <a:rPr lang="zh-CN" altLang="en-US" sz="2000">
                  <a:solidFill>
                    <a:schemeClr val="tx1"/>
                  </a:solidFill>
                  <a:latin typeface="方正大黑简体" panose="02000000000000000000" charset="-122"/>
                  <a:ea typeface="方正大黑简体" panose="02000000000000000000" charset="-122"/>
                </a:rPr>
                <a:t>汉</a:t>
              </a:r>
              <a:endParaRPr lang="zh-CN" altLang="en-US" sz="2000">
                <a:solidFill>
                  <a:schemeClr val="tx1"/>
                </a:solidFill>
                <a:latin typeface="方正大黑简体" panose="02000000000000000000" charset="-122"/>
                <a:ea typeface="方正大黑简体" panose="02000000000000000000" charset="-122"/>
              </a:endParaRPr>
            </a:p>
          </p:txBody>
        </p:sp>
        <p:sp>
          <p:nvSpPr>
            <p:cNvPr id="8" name="椭圆 7"/>
            <p:cNvSpPr/>
            <p:nvPr/>
          </p:nvSpPr>
          <p:spPr>
            <a:xfrm>
              <a:off x="1930239" y="1970680"/>
              <a:ext cx="1748155" cy="1676984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方正大黑简体" panose="02000000000000000000" charset="-122"/>
                <a:ea typeface="方正大黑简体" panose="02000000000000000000" charset="-122"/>
              </a:endParaRPr>
            </a:p>
          </p:txBody>
        </p:sp>
        <p:cxnSp>
          <p:nvCxnSpPr>
            <p:cNvPr id="9" name="直接连接符 8"/>
            <p:cNvCxnSpPr>
              <a:endCxn id="8" idx="6"/>
            </p:cNvCxnSpPr>
            <p:nvPr/>
          </p:nvCxnSpPr>
          <p:spPr>
            <a:xfrm>
              <a:off x="2787489" y="2781883"/>
              <a:ext cx="890905" cy="2728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直接连接符 12"/>
            <p:cNvCxnSpPr/>
            <p:nvPr/>
          </p:nvCxnSpPr>
          <p:spPr>
            <a:xfrm>
              <a:off x="2050254" y="2348993"/>
              <a:ext cx="737235" cy="43289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直接连接符 57"/>
            <p:cNvCxnSpPr/>
            <p:nvPr/>
          </p:nvCxnSpPr>
          <p:spPr>
            <a:xfrm flipH="1">
              <a:off x="2563334" y="2786845"/>
              <a:ext cx="219075" cy="860819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文本框 15"/>
            <p:cNvSpPr txBox="1"/>
            <p:nvPr/>
          </p:nvSpPr>
          <p:spPr>
            <a:xfrm>
              <a:off x="5335109" y="3354936"/>
              <a:ext cx="490220" cy="976173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vert="eaVert"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latin typeface="方正大黑简体" panose="02000000000000000000" charset="-122"/>
                  <a:ea typeface="方正大黑简体" panose="02000000000000000000" charset="-122"/>
                  <a:cs typeface="方正大黑简体" panose="02000000000000000000" charset="-122"/>
                </a:rPr>
                <a:t>东晋</a:t>
              </a:r>
              <a:endParaRPr lang="zh-CN" altLang="en-US" sz="2000">
                <a:latin typeface="方正大黑简体" panose="02000000000000000000" charset="-122"/>
                <a:ea typeface="方正大黑简体" panose="02000000000000000000" charset="-122"/>
                <a:cs typeface="方正大黑简体" panose="02000000000000000000" charset="-122"/>
              </a:endParaRPr>
            </a:p>
          </p:txBody>
        </p:sp>
        <p:sp>
          <p:nvSpPr>
            <p:cNvPr id="60" name="文本框 16"/>
            <p:cNvSpPr txBox="1"/>
            <p:nvPr/>
          </p:nvSpPr>
          <p:spPr>
            <a:xfrm>
              <a:off x="4450554" y="1798888"/>
              <a:ext cx="490220" cy="202056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vert="eaVert"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latin typeface="方正大黑简体" panose="02000000000000000000" charset="-122"/>
                  <a:ea typeface="方正大黑简体" panose="02000000000000000000" charset="-122"/>
                  <a:cs typeface="方正大黑简体" panose="02000000000000000000" charset="-122"/>
                </a:rPr>
                <a:t>西晋</a:t>
              </a:r>
              <a:endParaRPr lang="zh-CN" altLang="en-US" sz="2000">
                <a:latin typeface="方正大黑简体" panose="02000000000000000000" charset="-122"/>
                <a:ea typeface="方正大黑简体" panose="02000000000000000000" charset="-122"/>
                <a:cs typeface="方正大黑简体" panose="02000000000000000000" charset="-122"/>
              </a:endParaRPr>
            </a:p>
          </p:txBody>
        </p:sp>
        <p:sp>
          <p:nvSpPr>
            <p:cNvPr id="61" name="文本框 20"/>
            <p:cNvSpPr txBox="1"/>
            <p:nvPr/>
          </p:nvSpPr>
          <p:spPr>
            <a:xfrm>
              <a:off x="6754969" y="1299638"/>
              <a:ext cx="819150" cy="38947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latin typeface="方正大黑简体" panose="02000000000000000000" charset="-122"/>
                  <a:ea typeface="方正大黑简体" panose="02000000000000000000" charset="-122"/>
                </a:rPr>
                <a:t>东魏</a:t>
              </a:r>
              <a:endParaRPr lang="zh-CN" altLang="en-US" sz="2000">
                <a:latin typeface="方正大黑简体" panose="02000000000000000000" charset="-122"/>
                <a:ea typeface="方正大黑简体" panose="02000000000000000000" charset="-122"/>
              </a:endParaRPr>
            </a:p>
          </p:txBody>
        </p:sp>
        <p:sp>
          <p:nvSpPr>
            <p:cNvPr id="62" name="文本框 21"/>
            <p:cNvSpPr txBox="1"/>
            <p:nvPr/>
          </p:nvSpPr>
          <p:spPr>
            <a:xfrm>
              <a:off x="7766524" y="1299638"/>
              <a:ext cx="819150" cy="389477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latin typeface="方正大黑简体" panose="02000000000000000000" charset="-122"/>
                  <a:ea typeface="方正大黑简体" panose="02000000000000000000" charset="-122"/>
                </a:rPr>
                <a:t>北齐</a:t>
              </a:r>
              <a:endParaRPr lang="zh-CN" altLang="en-US" sz="2000">
                <a:latin typeface="方正大黑简体" panose="02000000000000000000" charset="-122"/>
                <a:ea typeface="方正大黑简体" panose="02000000000000000000" charset="-122"/>
              </a:endParaRPr>
            </a:p>
          </p:txBody>
        </p:sp>
        <p:sp>
          <p:nvSpPr>
            <p:cNvPr id="63" name="文本框 22"/>
            <p:cNvSpPr txBox="1"/>
            <p:nvPr/>
          </p:nvSpPr>
          <p:spPr>
            <a:xfrm>
              <a:off x="6754969" y="1904940"/>
              <a:ext cx="819150" cy="389477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latin typeface="方正大黑简体" panose="02000000000000000000" charset="-122"/>
                  <a:ea typeface="方正大黑简体" panose="02000000000000000000" charset="-122"/>
                </a:rPr>
                <a:t>西魏</a:t>
              </a:r>
              <a:endParaRPr lang="zh-CN" altLang="en-US" sz="2000">
                <a:latin typeface="方正大黑简体" panose="02000000000000000000" charset="-122"/>
                <a:ea typeface="方正大黑简体" panose="02000000000000000000" charset="-122"/>
              </a:endParaRPr>
            </a:p>
          </p:txBody>
        </p:sp>
        <p:sp>
          <p:nvSpPr>
            <p:cNvPr id="64" name="文本框 29"/>
            <p:cNvSpPr txBox="1"/>
            <p:nvPr/>
          </p:nvSpPr>
          <p:spPr>
            <a:xfrm>
              <a:off x="7766524" y="1904940"/>
              <a:ext cx="819150" cy="389477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latin typeface="方正大黑简体" panose="02000000000000000000" charset="-122"/>
                  <a:ea typeface="方正大黑简体" panose="02000000000000000000" charset="-122"/>
                </a:rPr>
                <a:t>北周</a:t>
              </a:r>
              <a:endParaRPr lang="zh-CN" altLang="en-US" sz="2000">
                <a:latin typeface="方正大黑简体" panose="02000000000000000000" charset="-122"/>
                <a:ea typeface="方正大黑简体" panose="02000000000000000000" charset="-122"/>
              </a:endParaRPr>
            </a:p>
          </p:txBody>
        </p:sp>
        <p:sp>
          <p:nvSpPr>
            <p:cNvPr id="65" name="文本框 31"/>
            <p:cNvSpPr txBox="1"/>
            <p:nvPr/>
          </p:nvSpPr>
          <p:spPr>
            <a:xfrm>
              <a:off x="6259669" y="843181"/>
              <a:ext cx="2292985" cy="3894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latin typeface="方正大黑简体" panose="02000000000000000000" charset="-122"/>
                  <a:ea typeface="方正大黑简体" panose="02000000000000000000" charset="-122"/>
                  <a:cs typeface="方正大黑简体" panose="02000000000000000000" charset="-122"/>
                </a:rPr>
                <a:t>北朝</a:t>
              </a:r>
              <a:endParaRPr lang="zh-CN" altLang="en-US" sz="2000">
                <a:latin typeface="方正大黑简体" panose="02000000000000000000" charset="-122"/>
                <a:ea typeface="方正大黑简体" panose="02000000000000000000" charset="-122"/>
                <a:cs typeface="方正大黑简体" panose="02000000000000000000" charset="-122"/>
              </a:endParaRPr>
            </a:p>
          </p:txBody>
        </p:sp>
        <p:sp>
          <p:nvSpPr>
            <p:cNvPr id="66" name="文本框 2"/>
            <p:cNvSpPr txBox="1"/>
            <p:nvPr/>
          </p:nvSpPr>
          <p:spPr>
            <a:xfrm>
              <a:off x="5915499" y="3454113"/>
              <a:ext cx="2982595" cy="75042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10000"/>
                </a:lnSpc>
              </a:pPr>
              <a:r>
                <a:rPr lang="zh-CN" altLang="en-US" sz="2000">
                  <a:latin typeface="方正大黑简体" panose="02000000000000000000" charset="-122"/>
                  <a:ea typeface="方正大黑简体" panose="02000000000000000000" charset="-122"/>
                  <a:cs typeface="方正大黑简体" panose="02000000000000000000" charset="-122"/>
                </a:rPr>
                <a:t>南朝</a:t>
              </a:r>
              <a:endParaRPr lang="zh-CN" altLang="en-US" sz="2000">
                <a:latin typeface="方正大黑简体" panose="02000000000000000000" charset="-122"/>
                <a:ea typeface="方正大黑简体" panose="02000000000000000000" charset="-122"/>
                <a:cs typeface="方正大黑简体" panose="02000000000000000000" charset="-122"/>
              </a:endParaRPr>
            </a:p>
            <a:p>
              <a:pPr algn="ctr">
                <a:lnSpc>
                  <a:spcPct val="110000"/>
                </a:lnSpc>
              </a:pPr>
              <a:r>
                <a:rPr lang="zh-CN" altLang="en-US" sz="2000">
                  <a:latin typeface="方正大黑简体" panose="02000000000000000000" charset="-122"/>
                  <a:ea typeface="方正大黑简体" panose="02000000000000000000" charset="-122"/>
                  <a:cs typeface="方正大黑简体" panose="02000000000000000000" charset="-122"/>
                </a:rPr>
                <a:t>宋</a:t>
              </a:r>
              <a:r>
                <a:rPr lang="en-US" altLang="zh-CN" sz="2000">
                  <a:latin typeface="方正大黑简体" panose="02000000000000000000" charset="-122"/>
                  <a:ea typeface="方正大黑简体" panose="02000000000000000000" charset="-122"/>
                  <a:cs typeface="方正大黑简体" panose="02000000000000000000" charset="-122"/>
                </a:rPr>
                <a:t>——</a:t>
              </a:r>
              <a:r>
                <a:rPr lang="zh-CN" altLang="en-US" sz="2000">
                  <a:latin typeface="方正大黑简体" panose="02000000000000000000" charset="-122"/>
                  <a:ea typeface="方正大黑简体" panose="02000000000000000000" charset="-122"/>
                  <a:cs typeface="方正大黑简体" panose="02000000000000000000" charset="-122"/>
                </a:rPr>
                <a:t>齐</a:t>
              </a:r>
              <a:r>
                <a:rPr lang="en-US" altLang="zh-CN" sz="2000">
                  <a:latin typeface="方正大黑简体" panose="02000000000000000000" charset="-122"/>
                  <a:ea typeface="方正大黑简体" panose="02000000000000000000" charset="-122"/>
                  <a:cs typeface="方正大黑简体" panose="02000000000000000000" charset="-122"/>
                </a:rPr>
                <a:t>——</a:t>
              </a:r>
              <a:r>
                <a:rPr lang="zh-CN" altLang="en-US" sz="2000">
                  <a:latin typeface="方正大黑简体" panose="02000000000000000000" charset="-122"/>
                  <a:ea typeface="方正大黑简体" panose="02000000000000000000" charset="-122"/>
                  <a:cs typeface="方正大黑简体" panose="02000000000000000000" charset="-122"/>
                </a:rPr>
                <a:t>梁</a:t>
              </a:r>
              <a:r>
                <a:rPr lang="en-US" altLang="zh-CN" sz="2000">
                  <a:latin typeface="方正大黑简体" panose="02000000000000000000" charset="-122"/>
                  <a:ea typeface="方正大黑简体" panose="02000000000000000000" charset="-122"/>
                  <a:cs typeface="方正大黑简体" panose="02000000000000000000" charset="-122"/>
                </a:rPr>
                <a:t>——</a:t>
              </a:r>
              <a:r>
                <a:rPr lang="zh-CN" altLang="en-US" sz="2000">
                  <a:latin typeface="方正大黑简体" panose="02000000000000000000" charset="-122"/>
                  <a:ea typeface="方正大黑简体" panose="02000000000000000000" charset="-122"/>
                  <a:cs typeface="方正大黑简体" panose="02000000000000000000" charset="-122"/>
                </a:rPr>
                <a:t>陈</a:t>
              </a:r>
              <a:endParaRPr lang="zh-CN" altLang="en-US" sz="2000">
                <a:latin typeface="方正大黑简体" panose="02000000000000000000" charset="-122"/>
                <a:ea typeface="方正大黑简体" panose="02000000000000000000" charset="-122"/>
                <a:cs typeface="方正大黑简体" panose="02000000000000000000" charset="-122"/>
              </a:endParaRPr>
            </a:p>
          </p:txBody>
        </p:sp>
        <p:sp>
          <p:nvSpPr>
            <p:cNvPr id="67" name="文本框 3"/>
            <p:cNvSpPr txBox="1"/>
            <p:nvPr/>
          </p:nvSpPr>
          <p:spPr>
            <a:xfrm>
              <a:off x="2189319" y="2152394"/>
              <a:ext cx="1325880" cy="3894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latin typeface="方正大黑简体" panose="02000000000000000000" charset="-122"/>
                  <a:ea typeface="方正大黑简体" panose="02000000000000000000" charset="-122"/>
                  <a:cs typeface="方正大黑简体" panose="02000000000000000000" charset="-122"/>
                </a:rPr>
                <a:t>魏</a:t>
              </a:r>
              <a:endParaRPr lang="zh-CN" altLang="en-US" sz="2000">
                <a:latin typeface="方正大黑简体" panose="02000000000000000000" charset="-122"/>
                <a:ea typeface="方正大黑简体" panose="02000000000000000000" charset="-122"/>
                <a:cs typeface="方正大黑简体" panose="02000000000000000000" charset="-122"/>
              </a:endParaRPr>
            </a:p>
          </p:txBody>
        </p:sp>
        <p:sp>
          <p:nvSpPr>
            <p:cNvPr id="68" name="文本框 9"/>
            <p:cNvSpPr txBox="1"/>
            <p:nvPr/>
          </p:nvSpPr>
          <p:spPr>
            <a:xfrm>
              <a:off x="2787489" y="2995227"/>
              <a:ext cx="796925" cy="3894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latin typeface="方正大黑简体" panose="02000000000000000000" charset="-122"/>
                  <a:ea typeface="方正大黑简体" panose="02000000000000000000" charset="-122"/>
                  <a:cs typeface="方正大黑简体" panose="02000000000000000000" charset="-122"/>
                </a:rPr>
                <a:t>吴</a:t>
              </a:r>
              <a:endParaRPr lang="zh-CN" altLang="en-US" sz="2000">
                <a:latin typeface="方正大黑简体" panose="02000000000000000000" charset="-122"/>
                <a:ea typeface="方正大黑简体" panose="02000000000000000000" charset="-122"/>
                <a:cs typeface="方正大黑简体" panose="02000000000000000000" charset="-122"/>
              </a:endParaRPr>
            </a:p>
          </p:txBody>
        </p:sp>
        <p:sp>
          <p:nvSpPr>
            <p:cNvPr id="69" name="文本框 13"/>
            <p:cNvSpPr txBox="1"/>
            <p:nvPr/>
          </p:nvSpPr>
          <p:spPr>
            <a:xfrm>
              <a:off x="1852134" y="2733509"/>
              <a:ext cx="1133475" cy="3894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latin typeface="方正大黑简体" panose="02000000000000000000" charset="-122"/>
                  <a:ea typeface="方正大黑简体" panose="02000000000000000000" charset="-122"/>
                  <a:cs typeface="方正大黑简体" panose="02000000000000000000" charset="-122"/>
                </a:rPr>
                <a:t>蜀</a:t>
              </a:r>
              <a:endParaRPr lang="zh-CN" altLang="en-US" sz="2000">
                <a:latin typeface="方正大黑简体" panose="02000000000000000000" charset="-122"/>
                <a:ea typeface="方正大黑简体" panose="02000000000000000000" charset="-122"/>
                <a:cs typeface="方正大黑简体" panose="02000000000000000000" charset="-122"/>
              </a:endParaRPr>
            </a:p>
          </p:txBody>
        </p:sp>
        <p:sp>
          <p:nvSpPr>
            <p:cNvPr id="70" name="文本框 14"/>
            <p:cNvSpPr txBox="1"/>
            <p:nvPr/>
          </p:nvSpPr>
          <p:spPr>
            <a:xfrm>
              <a:off x="2026124" y="1470189"/>
              <a:ext cx="1652270" cy="3894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latin typeface="方正大黑简体" panose="02000000000000000000" charset="-122"/>
                  <a:ea typeface="方正大黑简体" panose="02000000000000000000" charset="-122"/>
                  <a:cs typeface="方正大黑简体" panose="02000000000000000000" charset="-122"/>
                </a:rPr>
                <a:t>三国鼎立</a:t>
              </a:r>
              <a:endParaRPr lang="zh-CN" altLang="en-US" sz="2000">
                <a:latin typeface="方正大黑简体" panose="02000000000000000000" charset="-122"/>
                <a:ea typeface="方正大黑简体" panose="02000000000000000000" charset="-122"/>
                <a:cs typeface="方正大黑简体" panose="02000000000000000000" charset="-122"/>
              </a:endParaRPr>
            </a:p>
          </p:txBody>
        </p:sp>
        <p:sp>
          <p:nvSpPr>
            <p:cNvPr id="71" name="矩形 70"/>
            <p:cNvSpPr/>
            <p:nvPr/>
          </p:nvSpPr>
          <p:spPr>
            <a:xfrm>
              <a:off x="5951059" y="773720"/>
              <a:ext cx="2910205" cy="1893429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方正大黑简体" panose="02000000000000000000" charset="-122"/>
                <a:ea typeface="方正大黑简体" panose="02000000000000000000" charset="-122"/>
              </a:endParaRPr>
            </a:p>
          </p:txBody>
        </p:sp>
        <p:sp>
          <p:nvSpPr>
            <p:cNvPr id="72" name="矩形 71"/>
            <p:cNvSpPr/>
            <p:nvPr/>
          </p:nvSpPr>
          <p:spPr>
            <a:xfrm>
              <a:off x="5951059" y="3354936"/>
              <a:ext cx="2911475" cy="975553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方正大黑简体" panose="02000000000000000000" charset="-122"/>
                <a:ea typeface="方正大黑简体" panose="02000000000000000000" charset="-122"/>
              </a:endParaRPr>
            </a:p>
          </p:txBody>
        </p:sp>
        <p:cxnSp>
          <p:nvCxnSpPr>
            <p:cNvPr id="73" name="直接箭头连接符 72"/>
            <p:cNvCxnSpPr>
              <a:stCxn id="8" idx="6"/>
            </p:cNvCxnSpPr>
            <p:nvPr/>
          </p:nvCxnSpPr>
          <p:spPr>
            <a:xfrm>
              <a:off x="3678394" y="2809172"/>
              <a:ext cx="772160" cy="0"/>
            </a:xfrm>
            <a:prstGeom prst="straightConnector1">
              <a:avLst/>
            </a:prstGeom>
            <a:ln w="12700" cmpd="sng">
              <a:solidFill>
                <a:schemeClr val="tx1"/>
              </a:solidFill>
              <a:prstDash val="solid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右中括号 73"/>
            <p:cNvSpPr/>
            <p:nvPr/>
          </p:nvSpPr>
          <p:spPr>
            <a:xfrm>
              <a:off x="8862534" y="1649423"/>
              <a:ext cx="325120" cy="2223368"/>
            </a:xfrm>
            <a:prstGeom prst="rightBracket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tx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000">
                <a:latin typeface="方正大黑简体" panose="02000000000000000000" charset="-122"/>
                <a:ea typeface="方正大黑简体" panose="02000000000000000000" charset="-122"/>
              </a:endParaRPr>
            </a:p>
          </p:txBody>
        </p:sp>
        <p:sp>
          <p:nvSpPr>
            <p:cNvPr id="75" name="矩形 74"/>
            <p:cNvSpPr/>
            <p:nvPr/>
          </p:nvSpPr>
          <p:spPr>
            <a:xfrm>
              <a:off x="10469719" y="1859666"/>
              <a:ext cx="581660" cy="1838232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solidFill>
                    <a:schemeClr val="tx1"/>
                  </a:solidFill>
                  <a:latin typeface="方正大黑简体" panose="02000000000000000000" charset="-122"/>
                  <a:ea typeface="方正大黑简体" panose="02000000000000000000" charset="-122"/>
                </a:rPr>
                <a:t>唐</a:t>
              </a:r>
              <a:endParaRPr lang="zh-CN" altLang="en-US" sz="2000">
                <a:solidFill>
                  <a:schemeClr val="tx1"/>
                </a:solidFill>
                <a:latin typeface="方正大黑简体" panose="02000000000000000000" charset="-122"/>
                <a:ea typeface="方正大黑简体" panose="02000000000000000000" charset="-122"/>
              </a:endParaRPr>
            </a:p>
          </p:txBody>
        </p:sp>
        <p:sp>
          <p:nvSpPr>
            <p:cNvPr id="76" name="文本框 27"/>
            <p:cNvSpPr txBox="1"/>
            <p:nvPr/>
          </p:nvSpPr>
          <p:spPr>
            <a:xfrm>
              <a:off x="6117429" y="1299638"/>
              <a:ext cx="421640" cy="991058"/>
            </a:xfrm>
            <a:prstGeom prst="rect">
              <a:avLst/>
            </a:prstGeom>
            <a:noFill/>
            <a:ln>
              <a:solidFill>
                <a:schemeClr val="tx2"/>
              </a:solidFill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en-US" sz="2000">
                  <a:latin typeface="方正大黑简体" panose="02000000000000000000" charset="-122"/>
                  <a:ea typeface="方正大黑简体" panose="02000000000000000000" charset="-122"/>
                </a:rPr>
                <a:t>北魏</a:t>
              </a:r>
              <a:endParaRPr lang="zh-CN" altLang="en-US" sz="2000">
                <a:latin typeface="方正大黑简体" panose="02000000000000000000" charset="-122"/>
                <a:ea typeface="方正大黑简体" panose="02000000000000000000" charset="-122"/>
              </a:endParaRPr>
            </a:p>
          </p:txBody>
        </p:sp>
        <p:sp>
          <p:nvSpPr>
            <p:cNvPr id="77" name="矩形 76"/>
            <p:cNvSpPr/>
            <p:nvPr/>
          </p:nvSpPr>
          <p:spPr>
            <a:xfrm>
              <a:off x="5340824" y="773720"/>
              <a:ext cx="484505" cy="1893429"/>
            </a:xfrm>
            <a:prstGeom prst="rect">
              <a:avLst/>
            </a:prstGeom>
            <a:noFill/>
            <a:ln w="9525" cmpd="sng">
              <a:solidFill>
                <a:schemeClr val="tx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>
                  <a:solidFill>
                    <a:schemeClr val="lt1"/>
                  </a:solidFill>
                </a:defRPr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>
                  <a:solidFill>
                    <a:schemeClr val="tx1"/>
                  </a:solidFill>
                  <a:latin typeface="方正大黑简体" panose="02000000000000000000" charset="-122"/>
                  <a:ea typeface="方正大黑简体" panose="02000000000000000000" charset="-122"/>
                </a:rPr>
                <a:t>十六国</a:t>
              </a:r>
              <a:endParaRPr lang="zh-CN" altLang="en-US" sz="2000">
                <a:solidFill>
                  <a:schemeClr val="tx1"/>
                </a:solidFill>
                <a:latin typeface="方正大黑简体" panose="02000000000000000000" charset="-122"/>
                <a:ea typeface="方正大黑简体" panose="02000000000000000000" charset="-122"/>
              </a:endParaRPr>
            </a:p>
          </p:txBody>
        </p:sp>
      </p:grpSp>
    </p:spTree>
    <p:custDataLst>
      <p:tags r:id="rId53"/>
    </p:custDataLst>
  </p:cSld>
  <p:clrMapOvr>
    <a:masterClrMapping/>
  </p:clrMapOvr>
  <p:transition>
    <p:wip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8DA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1" name="直接连接符 10"/>
          <p:cNvCxnSpPr/>
          <p:nvPr/>
        </p:nvCxnSpPr>
        <p:spPr>
          <a:xfrm flipH="1">
            <a:off x="2837200" y="2887980"/>
            <a:ext cx="0" cy="108204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rgbClr val="4472C4"/>
          </a:lnRef>
          <a:fillRef idx="0">
            <a:srgbClr val="4472C4"/>
          </a:fillRef>
          <a:effectRef idx="0">
            <a:srgbClr val="4472C4"/>
          </a:effectRef>
          <a:fontRef idx="minor">
            <a:sysClr val="windowText" lastClr="000000"/>
          </a:fontRef>
        </p:style>
      </p:cxnSp>
      <p:sp>
        <p:nvSpPr>
          <p:cNvPr id="12" name="TextBox 2"/>
          <p:cNvSpPr txBox="1"/>
          <p:nvPr/>
        </p:nvSpPr>
        <p:spPr>
          <a:xfrm>
            <a:off x="938550" y="2748915"/>
            <a:ext cx="1684655" cy="13601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ctr" defTabSz="91440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8000" b="1" spc="200">
                <a:solidFill>
                  <a:schemeClr val="accent1"/>
                </a:solidFill>
                <a:latin typeface="Arial" pitchFamily="34" charset="0"/>
                <a:ea typeface="微软雅黑" panose="020b0503020204020204" charset="-122"/>
                <a:cs typeface="Arial" pitchFamily="34" charset="0"/>
                <a:sym typeface="+mn-lt"/>
              </a:rPr>
              <a:t>02</a:t>
            </a:r>
            <a:endParaRPr lang="en-US" altLang="zh-CN" sz="8000" b="1" spc="200">
              <a:solidFill>
                <a:schemeClr val="accent1"/>
              </a:solidFill>
              <a:latin typeface="Arial" pitchFamily="34" charset="0"/>
              <a:ea typeface="微软雅黑" panose="020b0503020204020204" charset="-122"/>
              <a:cs typeface="Arial" pitchFamily="34" charset="0"/>
              <a:sym typeface="+mn-lt"/>
            </a:endParaRPr>
          </a:p>
        </p:txBody>
      </p:sp>
      <p:sp>
        <p:nvSpPr>
          <p:cNvPr id="13" name="标题 1"/>
          <p:cNvSpPr>
            <a:spLocks noGrp="1"/>
          </p:cNvSpPr>
          <p:nvPr/>
        </p:nvSpPr>
        <p:spPr>
          <a:xfrm>
            <a:off x="3147079" y="2888615"/>
            <a:ext cx="8942422" cy="108140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ts val="4800"/>
              <a:buFont typeface="Arial" pitchFamily="34" charset="0"/>
              <a:buNone/>
              <a:defRPr sz="4800" b="0" u="none" strike="noStrike" kern="1200" cap="none" spc="5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buSzTx/>
              <a:buNone/>
            </a:pPr>
            <a:r>
              <a:rPr lang="zh-CN" altLang="en-US" sz="5400" spc="220">
                <a:solidFill>
                  <a:srgbClr val="FF0000"/>
                </a:solidFill>
                <a:sym typeface="字酷堂清楷体" panose="02010601030101010101" pitchFamily="2" charset="-122"/>
              </a:rPr>
              <a:t>冲突中加强交往</a:t>
            </a:r>
            <a:r>
              <a:rPr lang="zh-CN" altLang="en-US" sz="5400" spc="220">
                <a:sym typeface="字酷堂清楷体" panose="02010601030101010101" pitchFamily="2" charset="-122"/>
              </a:rPr>
              <a:t>：民族交融</a:t>
            </a:r>
            <a:endParaRPr lang="zh-CN" altLang="en-US" sz="5400" spc="220">
              <a:sym typeface="字酷堂清楷体" panose="02010601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8DA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Freeform 30"/>
          <p:cNvSpPr>
            <a:spLocks noEditPoints="1"/>
          </p:cNvSpPr>
          <p:nvPr>
            <p:custDataLst>
              <p:tags r:id="rId3"/>
            </p:custDataLst>
          </p:nvPr>
        </p:nvSpPr>
        <p:spPr bwMode="auto">
          <a:xfrm rot="10800000" flipV="1">
            <a:off x="-53308" y="-19298"/>
            <a:ext cx="3860800" cy="561975"/>
          </a:xfrm>
          <a:custGeom>
            <a:gdLst>
              <a:gd name="T0" fmla="*/ 1411 w 1427"/>
              <a:gd name="T1" fmla="*/ 193 h 871"/>
              <a:gd name="T2" fmla="*/ 1412 w 1427"/>
              <a:gd name="T3" fmla="*/ 150 h 871"/>
              <a:gd name="T4" fmla="*/ 1419 w 1427"/>
              <a:gd name="T5" fmla="*/ 186 h 871"/>
              <a:gd name="T6" fmla="*/ 1418 w 1427"/>
              <a:gd name="T7" fmla="*/ 128 h 871"/>
              <a:gd name="T8" fmla="*/ 1393 w 1427"/>
              <a:gd name="T9" fmla="*/ 77 h 871"/>
              <a:gd name="T10" fmla="*/ 1299 w 1427"/>
              <a:gd name="T11" fmla="*/ 27 h 871"/>
              <a:gd name="T12" fmla="*/ 1107 w 1427"/>
              <a:gd name="T13" fmla="*/ 43 h 871"/>
              <a:gd name="T14" fmla="*/ 1069 w 1427"/>
              <a:gd name="T15" fmla="*/ 20 h 871"/>
              <a:gd name="T16" fmla="*/ 986 w 1427"/>
              <a:gd name="T17" fmla="*/ 28 h 871"/>
              <a:gd name="T18" fmla="*/ 861 w 1427"/>
              <a:gd name="T19" fmla="*/ 31 h 871"/>
              <a:gd name="T20" fmla="*/ 821 w 1427"/>
              <a:gd name="T21" fmla="*/ 18 h 871"/>
              <a:gd name="T22" fmla="*/ 742 w 1427"/>
              <a:gd name="T23" fmla="*/ 24 h 871"/>
              <a:gd name="T24" fmla="*/ 660 w 1427"/>
              <a:gd name="T25" fmla="*/ 14 h 871"/>
              <a:gd name="T26" fmla="*/ 626 w 1427"/>
              <a:gd name="T27" fmla="*/ 12 h 871"/>
              <a:gd name="T28" fmla="*/ 322 w 1427"/>
              <a:gd name="T29" fmla="*/ 40 h 871"/>
              <a:gd name="T30" fmla="*/ 275 w 1427"/>
              <a:gd name="T31" fmla="*/ 21 h 871"/>
              <a:gd name="T32" fmla="*/ 339 w 1427"/>
              <a:gd name="T33" fmla="*/ 21 h 871"/>
              <a:gd name="T34" fmla="*/ 156 w 1427"/>
              <a:gd name="T35" fmla="*/ 20 h 871"/>
              <a:gd name="T36" fmla="*/ 123 w 1427"/>
              <a:gd name="T37" fmla="*/ 14 h 871"/>
              <a:gd name="T38" fmla="*/ 69 w 1427"/>
              <a:gd name="T39" fmla="*/ 35 h 871"/>
              <a:gd name="T40" fmla="*/ 6 w 1427"/>
              <a:gd name="T41" fmla="*/ 205 h 871"/>
              <a:gd name="T42" fmla="*/ 22 w 1427"/>
              <a:gd name="T43" fmla="*/ 148 h 871"/>
              <a:gd name="T44" fmla="*/ 52 w 1427"/>
              <a:gd name="T45" fmla="*/ 64 h 871"/>
              <a:gd name="T46" fmla="*/ 33 w 1427"/>
              <a:gd name="T47" fmla="*/ 147 h 871"/>
              <a:gd name="T48" fmla="*/ 26 w 1427"/>
              <a:gd name="T49" fmla="*/ 257 h 871"/>
              <a:gd name="T50" fmla="*/ 29 w 1427"/>
              <a:gd name="T51" fmla="*/ 409 h 871"/>
              <a:gd name="T52" fmla="*/ 11 w 1427"/>
              <a:gd name="T53" fmla="*/ 376 h 871"/>
              <a:gd name="T54" fmla="*/ 3 w 1427"/>
              <a:gd name="T55" fmla="*/ 579 h 871"/>
              <a:gd name="T56" fmla="*/ 28 w 1427"/>
              <a:gd name="T57" fmla="*/ 664 h 871"/>
              <a:gd name="T58" fmla="*/ 11 w 1427"/>
              <a:gd name="T59" fmla="*/ 513 h 871"/>
              <a:gd name="T60" fmla="*/ 32 w 1427"/>
              <a:gd name="T61" fmla="*/ 495 h 871"/>
              <a:gd name="T62" fmla="*/ 34 w 1427"/>
              <a:gd name="T63" fmla="*/ 721 h 871"/>
              <a:gd name="T64" fmla="*/ 48 w 1427"/>
              <a:gd name="T65" fmla="*/ 802 h 871"/>
              <a:gd name="T66" fmla="*/ 68 w 1427"/>
              <a:gd name="T67" fmla="*/ 829 h 871"/>
              <a:gd name="T68" fmla="*/ 152 w 1427"/>
              <a:gd name="T69" fmla="*/ 869 h 871"/>
              <a:gd name="T70" fmla="*/ 323 w 1427"/>
              <a:gd name="T71" fmla="*/ 861 h 871"/>
              <a:gd name="T72" fmla="*/ 513 w 1427"/>
              <a:gd name="T73" fmla="*/ 862 h 871"/>
              <a:gd name="T74" fmla="*/ 867 w 1427"/>
              <a:gd name="T75" fmla="*/ 861 h 871"/>
              <a:gd name="T76" fmla="*/ 903 w 1427"/>
              <a:gd name="T77" fmla="*/ 851 h 871"/>
              <a:gd name="T78" fmla="*/ 1188 w 1427"/>
              <a:gd name="T79" fmla="*/ 845 h 871"/>
              <a:gd name="T80" fmla="*/ 1311 w 1427"/>
              <a:gd name="T81" fmla="*/ 846 h 871"/>
              <a:gd name="T82" fmla="*/ 1368 w 1427"/>
              <a:gd name="T83" fmla="*/ 800 h 871"/>
              <a:gd name="T84" fmla="*/ 1383 w 1427"/>
              <a:gd name="T85" fmla="*/ 412 h 871"/>
              <a:gd name="T86" fmla="*/ 1400 w 1427"/>
              <a:gd name="T87" fmla="*/ 502 h 871"/>
              <a:gd name="T88" fmla="*/ 1411 w 1427"/>
              <a:gd name="T89" fmla="*/ 402 h 871"/>
              <a:gd name="T90" fmla="*/ 1407 w 1427"/>
              <a:gd name="T91" fmla="*/ 338 h 871"/>
              <a:gd name="T92" fmla="*/ 1227 w 1427"/>
              <a:gd name="T93" fmla="*/ 62 h 871"/>
              <a:gd name="T94" fmla="*/ 1127 w 1427"/>
              <a:gd name="T95" fmla="*/ 69 h 871"/>
              <a:gd name="T96" fmla="*/ 952 w 1427"/>
              <a:gd name="T97" fmla="*/ 60 h 871"/>
              <a:gd name="T98" fmla="*/ 908 w 1427"/>
              <a:gd name="T99" fmla="*/ 66 h 871"/>
              <a:gd name="T100" fmla="*/ 621 w 1427"/>
              <a:gd name="T101" fmla="*/ 52 h 871"/>
              <a:gd name="T102" fmla="*/ 696 w 1427"/>
              <a:gd name="T103" fmla="*/ 67 h 871"/>
              <a:gd name="T104" fmla="*/ 444 w 1427"/>
              <a:gd name="T105" fmla="*/ 57 h 871"/>
              <a:gd name="T106" fmla="*/ 322 w 1427"/>
              <a:gd name="T107" fmla="*/ 69 h 871"/>
              <a:gd name="T108" fmla="*/ 55 w 1427"/>
              <a:gd name="T109" fmla="*/ 157 h 871"/>
              <a:gd name="T110" fmla="*/ 115 w 1427"/>
              <a:gd name="T111" fmla="*/ 68 h 871"/>
              <a:gd name="T112" fmla="*/ 60 w 1427"/>
              <a:gd name="T113" fmla="*/ 137 h 871"/>
              <a:gd name="T114" fmla="*/ 68 w 1427"/>
              <a:gd name="T115" fmla="*/ 424 h 871"/>
              <a:gd name="T116" fmla="*/ 595 w 1427"/>
              <a:gd name="T117" fmla="*/ 833 h 8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1427" h="871">
                <a:moveTo>
                  <a:pt x="1409" y="244"/>
                </a:moveTo>
                <a:cubicBezTo>
                  <a:pt x="1415" y="283"/>
                  <a:pt x="1416" y="244"/>
                  <a:pt x="1421" y="285"/>
                </a:cubicBezTo>
                <a:cubicBezTo>
                  <a:pt x="1426" y="285"/>
                  <a:pt x="1427" y="269"/>
                  <a:pt x="1426" y="246"/>
                </a:cubicBezTo>
                <a:cubicBezTo>
                  <a:pt x="1424" y="261"/>
                  <a:pt x="1418" y="237"/>
                  <a:pt x="1414" y="257"/>
                </a:cubicBezTo>
                <a:cubicBezTo>
                  <a:pt x="1412" y="223"/>
                  <a:pt x="1401" y="226"/>
                  <a:pt x="1406" y="189"/>
                </a:cubicBezTo>
                <a:cubicBezTo>
                  <a:pt x="1407" y="190"/>
                  <a:pt x="1407" y="190"/>
                  <a:pt x="1407" y="190"/>
                </a:cubicBezTo>
                <a:cubicBezTo>
                  <a:pt x="1403" y="174"/>
                  <a:pt x="1403" y="174"/>
                  <a:pt x="1403" y="174"/>
                </a:cubicBezTo>
                <a:cubicBezTo>
                  <a:pt x="1405" y="153"/>
                  <a:pt x="1405" y="153"/>
                  <a:pt x="1405" y="153"/>
                </a:cubicBezTo>
                <a:cubicBezTo>
                  <a:pt x="1411" y="166"/>
                  <a:pt x="1408" y="183"/>
                  <a:pt x="1411" y="193"/>
                </a:cubicBezTo>
                <a:cubicBezTo>
                  <a:pt x="1414" y="180"/>
                  <a:pt x="1413" y="171"/>
                  <a:pt x="1411" y="162"/>
                </a:cubicBezTo>
                <a:cubicBezTo>
                  <a:pt x="1410" y="158"/>
                  <a:pt x="1409" y="154"/>
                  <a:pt x="1407" y="146"/>
                </a:cubicBezTo>
                <a:cubicBezTo>
                  <a:pt x="1407" y="142"/>
                  <a:pt x="1406" y="139"/>
                  <a:pt x="1405" y="135"/>
                </a:cubicBezTo>
                <a:cubicBezTo>
                  <a:pt x="1404" y="131"/>
                  <a:pt x="1403" y="126"/>
                  <a:pt x="1402" y="122"/>
                </a:cubicBezTo>
                <a:cubicBezTo>
                  <a:pt x="1401" y="113"/>
                  <a:pt x="1401" y="112"/>
                  <a:pt x="1402" y="113"/>
                </a:cubicBezTo>
                <a:cubicBezTo>
                  <a:pt x="1403" y="114"/>
                  <a:pt x="1404" y="116"/>
                  <a:pt x="1405" y="119"/>
                </a:cubicBezTo>
                <a:cubicBezTo>
                  <a:pt x="1406" y="121"/>
                  <a:pt x="1407" y="124"/>
                  <a:pt x="1408" y="128"/>
                </a:cubicBezTo>
                <a:cubicBezTo>
                  <a:pt x="1409" y="131"/>
                  <a:pt x="1410" y="135"/>
                  <a:pt x="1411" y="139"/>
                </a:cubicBezTo>
                <a:cubicBezTo>
                  <a:pt x="1412" y="143"/>
                  <a:pt x="1412" y="147"/>
                  <a:pt x="1412" y="150"/>
                </a:cubicBezTo>
                <a:cubicBezTo>
                  <a:pt x="1413" y="153"/>
                  <a:pt x="1413" y="155"/>
                  <a:pt x="1414" y="157"/>
                </a:cubicBezTo>
                <a:cubicBezTo>
                  <a:pt x="1414" y="158"/>
                  <a:pt x="1415" y="159"/>
                  <a:pt x="1415" y="159"/>
                </a:cubicBezTo>
                <a:cubicBezTo>
                  <a:pt x="1415" y="157"/>
                  <a:pt x="1415" y="155"/>
                  <a:pt x="1415" y="153"/>
                </a:cubicBezTo>
                <a:cubicBezTo>
                  <a:pt x="1415" y="149"/>
                  <a:pt x="1415" y="146"/>
                  <a:pt x="1415" y="143"/>
                </a:cubicBezTo>
                <a:cubicBezTo>
                  <a:pt x="1415" y="136"/>
                  <a:pt x="1416" y="131"/>
                  <a:pt x="1417" y="132"/>
                </a:cubicBezTo>
                <a:cubicBezTo>
                  <a:pt x="1417" y="137"/>
                  <a:pt x="1418" y="141"/>
                  <a:pt x="1418" y="145"/>
                </a:cubicBezTo>
                <a:cubicBezTo>
                  <a:pt x="1418" y="148"/>
                  <a:pt x="1418" y="151"/>
                  <a:pt x="1418" y="153"/>
                </a:cubicBezTo>
                <a:cubicBezTo>
                  <a:pt x="1418" y="157"/>
                  <a:pt x="1419" y="159"/>
                  <a:pt x="1419" y="161"/>
                </a:cubicBezTo>
                <a:cubicBezTo>
                  <a:pt x="1420" y="166"/>
                  <a:pt x="1420" y="171"/>
                  <a:pt x="1419" y="186"/>
                </a:cubicBezTo>
                <a:cubicBezTo>
                  <a:pt x="1417" y="171"/>
                  <a:pt x="1417" y="189"/>
                  <a:pt x="1415" y="186"/>
                </a:cubicBezTo>
                <a:cubicBezTo>
                  <a:pt x="1417" y="190"/>
                  <a:pt x="1417" y="219"/>
                  <a:pt x="1416" y="239"/>
                </a:cubicBezTo>
                <a:cubicBezTo>
                  <a:pt x="1421" y="244"/>
                  <a:pt x="1420" y="222"/>
                  <a:pt x="1422" y="209"/>
                </a:cubicBezTo>
                <a:cubicBezTo>
                  <a:pt x="1419" y="197"/>
                  <a:pt x="1420" y="184"/>
                  <a:pt x="1421" y="173"/>
                </a:cubicBezTo>
                <a:cubicBezTo>
                  <a:pt x="1422" y="167"/>
                  <a:pt x="1422" y="161"/>
                  <a:pt x="1422" y="156"/>
                </a:cubicBezTo>
                <a:cubicBezTo>
                  <a:pt x="1422" y="153"/>
                  <a:pt x="1422" y="149"/>
                  <a:pt x="1421" y="145"/>
                </a:cubicBezTo>
                <a:cubicBezTo>
                  <a:pt x="1421" y="143"/>
                  <a:pt x="1421" y="141"/>
                  <a:pt x="1420" y="140"/>
                </a:cubicBezTo>
                <a:cubicBezTo>
                  <a:pt x="1420" y="138"/>
                  <a:pt x="1419" y="136"/>
                  <a:pt x="1419" y="135"/>
                </a:cubicBezTo>
                <a:cubicBezTo>
                  <a:pt x="1418" y="132"/>
                  <a:pt x="1418" y="130"/>
                  <a:pt x="1418" y="128"/>
                </a:cubicBezTo>
                <a:cubicBezTo>
                  <a:pt x="1417" y="126"/>
                  <a:pt x="1417" y="125"/>
                  <a:pt x="1416" y="123"/>
                </a:cubicBezTo>
                <a:cubicBezTo>
                  <a:pt x="1416" y="121"/>
                  <a:pt x="1415" y="119"/>
                  <a:pt x="1415" y="118"/>
                </a:cubicBezTo>
                <a:cubicBezTo>
                  <a:pt x="1415" y="116"/>
                  <a:pt x="1416" y="116"/>
                  <a:pt x="1417" y="118"/>
                </a:cubicBezTo>
                <a:cubicBezTo>
                  <a:pt x="1419" y="121"/>
                  <a:pt x="1422" y="130"/>
                  <a:pt x="1422" y="128"/>
                </a:cubicBezTo>
                <a:cubicBezTo>
                  <a:pt x="1421" y="120"/>
                  <a:pt x="1419" y="114"/>
                  <a:pt x="1418" y="111"/>
                </a:cubicBezTo>
                <a:cubicBezTo>
                  <a:pt x="1416" y="108"/>
                  <a:pt x="1415" y="107"/>
                  <a:pt x="1415" y="107"/>
                </a:cubicBezTo>
                <a:cubicBezTo>
                  <a:pt x="1413" y="107"/>
                  <a:pt x="1413" y="109"/>
                  <a:pt x="1410" y="104"/>
                </a:cubicBezTo>
                <a:cubicBezTo>
                  <a:pt x="1407" y="98"/>
                  <a:pt x="1404" y="93"/>
                  <a:pt x="1401" y="89"/>
                </a:cubicBezTo>
                <a:cubicBezTo>
                  <a:pt x="1399" y="84"/>
                  <a:pt x="1396" y="80"/>
                  <a:pt x="1393" y="77"/>
                </a:cubicBezTo>
                <a:cubicBezTo>
                  <a:pt x="1388" y="70"/>
                  <a:pt x="1384" y="65"/>
                  <a:pt x="1380" y="60"/>
                </a:cubicBezTo>
                <a:cubicBezTo>
                  <a:pt x="1378" y="57"/>
                  <a:pt x="1376" y="55"/>
                  <a:pt x="1373" y="53"/>
                </a:cubicBezTo>
                <a:cubicBezTo>
                  <a:pt x="1371" y="50"/>
                  <a:pt x="1369" y="48"/>
                  <a:pt x="1366" y="46"/>
                </a:cubicBezTo>
                <a:cubicBezTo>
                  <a:pt x="1363" y="44"/>
                  <a:pt x="1360" y="42"/>
                  <a:pt x="1357" y="39"/>
                </a:cubicBezTo>
                <a:cubicBezTo>
                  <a:pt x="1353" y="38"/>
                  <a:pt x="1350" y="35"/>
                  <a:pt x="1345" y="33"/>
                </a:cubicBezTo>
                <a:cubicBezTo>
                  <a:pt x="1337" y="32"/>
                  <a:pt x="1326" y="29"/>
                  <a:pt x="1314" y="28"/>
                </a:cubicBezTo>
                <a:cubicBezTo>
                  <a:pt x="1312" y="28"/>
                  <a:pt x="1311" y="28"/>
                  <a:pt x="1309" y="27"/>
                </a:cubicBezTo>
                <a:cubicBezTo>
                  <a:pt x="1307" y="27"/>
                  <a:pt x="1306" y="27"/>
                  <a:pt x="1304" y="27"/>
                </a:cubicBezTo>
                <a:cubicBezTo>
                  <a:pt x="1302" y="27"/>
                  <a:pt x="1301" y="27"/>
                  <a:pt x="1299" y="27"/>
                </a:cubicBezTo>
                <a:cubicBezTo>
                  <a:pt x="1296" y="27"/>
                  <a:pt x="1296" y="27"/>
                  <a:pt x="1296" y="27"/>
                </a:cubicBezTo>
                <a:cubicBezTo>
                  <a:pt x="1294" y="27"/>
                  <a:pt x="1294" y="27"/>
                  <a:pt x="1294" y="27"/>
                </a:cubicBezTo>
                <a:cubicBezTo>
                  <a:pt x="1290" y="27"/>
                  <a:pt x="1285" y="27"/>
                  <a:pt x="1280" y="27"/>
                </a:cubicBezTo>
                <a:cubicBezTo>
                  <a:pt x="1260" y="28"/>
                  <a:pt x="1238" y="27"/>
                  <a:pt x="1220" y="27"/>
                </a:cubicBezTo>
                <a:cubicBezTo>
                  <a:pt x="1224" y="25"/>
                  <a:pt x="1219" y="23"/>
                  <a:pt x="1217" y="22"/>
                </a:cubicBezTo>
                <a:cubicBezTo>
                  <a:pt x="1196" y="29"/>
                  <a:pt x="1203" y="26"/>
                  <a:pt x="1176" y="31"/>
                </a:cubicBezTo>
                <a:cubicBezTo>
                  <a:pt x="1199" y="34"/>
                  <a:pt x="1199" y="34"/>
                  <a:pt x="1199" y="34"/>
                </a:cubicBezTo>
                <a:cubicBezTo>
                  <a:pt x="1181" y="34"/>
                  <a:pt x="1166" y="40"/>
                  <a:pt x="1150" y="36"/>
                </a:cubicBezTo>
                <a:cubicBezTo>
                  <a:pt x="1172" y="43"/>
                  <a:pt x="1120" y="41"/>
                  <a:pt x="1107" y="43"/>
                </a:cubicBezTo>
                <a:cubicBezTo>
                  <a:pt x="1088" y="41"/>
                  <a:pt x="1069" y="46"/>
                  <a:pt x="1059" y="41"/>
                </a:cubicBezTo>
                <a:cubicBezTo>
                  <a:pt x="1062" y="41"/>
                  <a:pt x="1062" y="41"/>
                  <a:pt x="1062" y="41"/>
                </a:cubicBezTo>
                <a:cubicBezTo>
                  <a:pt x="1035" y="40"/>
                  <a:pt x="1035" y="40"/>
                  <a:pt x="1035" y="40"/>
                </a:cubicBezTo>
                <a:cubicBezTo>
                  <a:pt x="1038" y="34"/>
                  <a:pt x="1038" y="34"/>
                  <a:pt x="1038" y="34"/>
                </a:cubicBezTo>
                <a:cubicBezTo>
                  <a:pt x="1019" y="31"/>
                  <a:pt x="997" y="36"/>
                  <a:pt x="1003" y="38"/>
                </a:cubicBezTo>
                <a:cubicBezTo>
                  <a:pt x="983" y="36"/>
                  <a:pt x="995" y="36"/>
                  <a:pt x="992" y="32"/>
                </a:cubicBezTo>
                <a:cubicBezTo>
                  <a:pt x="1003" y="30"/>
                  <a:pt x="1027" y="25"/>
                  <a:pt x="1034" y="30"/>
                </a:cubicBezTo>
                <a:cubicBezTo>
                  <a:pt x="1032" y="30"/>
                  <a:pt x="1028" y="29"/>
                  <a:pt x="1027" y="30"/>
                </a:cubicBezTo>
                <a:cubicBezTo>
                  <a:pt x="1078" y="33"/>
                  <a:pt x="1043" y="22"/>
                  <a:pt x="1069" y="20"/>
                </a:cubicBezTo>
                <a:cubicBezTo>
                  <a:pt x="1056" y="20"/>
                  <a:pt x="1046" y="17"/>
                  <a:pt x="1032" y="18"/>
                </a:cubicBezTo>
                <a:cubicBezTo>
                  <a:pt x="1025" y="19"/>
                  <a:pt x="998" y="21"/>
                  <a:pt x="985" y="24"/>
                </a:cubicBezTo>
                <a:cubicBezTo>
                  <a:pt x="1003" y="21"/>
                  <a:pt x="1013" y="24"/>
                  <a:pt x="1027" y="26"/>
                </a:cubicBezTo>
                <a:cubicBezTo>
                  <a:pt x="1015" y="25"/>
                  <a:pt x="1013" y="29"/>
                  <a:pt x="1003" y="27"/>
                </a:cubicBezTo>
                <a:cubicBezTo>
                  <a:pt x="1006" y="26"/>
                  <a:pt x="1006" y="26"/>
                  <a:pt x="1006" y="26"/>
                </a:cubicBezTo>
                <a:cubicBezTo>
                  <a:pt x="993" y="28"/>
                  <a:pt x="993" y="28"/>
                  <a:pt x="993" y="28"/>
                </a:cubicBezTo>
                <a:cubicBezTo>
                  <a:pt x="991" y="24"/>
                  <a:pt x="956" y="27"/>
                  <a:pt x="976" y="22"/>
                </a:cubicBezTo>
                <a:cubicBezTo>
                  <a:pt x="958" y="23"/>
                  <a:pt x="970" y="26"/>
                  <a:pt x="953" y="27"/>
                </a:cubicBezTo>
                <a:cubicBezTo>
                  <a:pt x="986" y="28"/>
                  <a:pt x="986" y="28"/>
                  <a:pt x="986" y="28"/>
                </a:cubicBezTo>
                <a:cubicBezTo>
                  <a:pt x="986" y="33"/>
                  <a:pt x="986" y="33"/>
                  <a:pt x="986" y="33"/>
                </a:cubicBezTo>
                <a:cubicBezTo>
                  <a:pt x="974" y="35"/>
                  <a:pt x="971" y="32"/>
                  <a:pt x="957" y="33"/>
                </a:cubicBezTo>
                <a:cubicBezTo>
                  <a:pt x="959" y="37"/>
                  <a:pt x="959" y="37"/>
                  <a:pt x="959" y="37"/>
                </a:cubicBezTo>
                <a:cubicBezTo>
                  <a:pt x="935" y="33"/>
                  <a:pt x="935" y="33"/>
                  <a:pt x="935" y="33"/>
                </a:cubicBezTo>
                <a:cubicBezTo>
                  <a:pt x="938" y="36"/>
                  <a:pt x="920" y="35"/>
                  <a:pt x="915" y="36"/>
                </a:cubicBezTo>
                <a:cubicBezTo>
                  <a:pt x="902" y="34"/>
                  <a:pt x="911" y="27"/>
                  <a:pt x="889" y="31"/>
                </a:cubicBezTo>
                <a:cubicBezTo>
                  <a:pt x="890" y="31"/>
                  <a:pt x="890" y="31"/>
                  <a:pt x="890" y="31"/>
                </a:cubicBezTo>
                <a:cubicBezTo>
                  <a:pt x="878" y="33"/>
                  <a:pt x="870" y="34"/>
                  <a:pt x="852" y="33"/>
                </a:cubicBezTo>
                <a:cubicBezTo>
                  <a:pt x="853" y="32"/>
                  <a:pt x="858" y="31"/>
                  <a:pt x="861" y="31"/>
                </a:cubicBezTo>
                <a:cubicBezTo>
                  <a:pt x="835" y="28"/>
                  <a:pt x="795" y="36"/>
                  <a:pt x="784" y="29"/>
                </a:cubicBezTo>
                <a:cubicBezTo>
                  <a:pt x="786" y="25"/>
                  <a:pt x="796" y="27"/>
                  <a:pt x="797" y="23"/>
                </a:cubicBezTo>
                <a:cubicBezTo>
                  <a:pt x="835" y="28"/>
                  <a:pt x="824" y="16"/>
                  <a:pt x="870" y="19"/>
                </a:cubicBezTo>
                <a:cubicBezTo>
                  <a:pt x="872" y="29"/>
                  <a:pt x="908" y="14"/>
                  <a:pt x="917" y="23"/>
                </a:cubicBezTo>
                <a:cubicBezTo>
                  <a:pt x="899" y="22"/>
                  <a:pt x="875" y="28"/>
                  <a:pt x="878" y="29"/>
                </a:cubicBezTo>
                <a:cubicBezTo>
                  <a:pt x="895" y="28"/>
                  <a:pt x="918" y="28"/>
                  <a:pt x="929" y="29"/>
                </a:cubicBezTo>
                <a:cubicBezTo>
                  <a:pt x="919" y="26"/>
                  <a:pt x="922" y="21"/>
                  <a:pt x="930" y="17"/>
                </a:cubicBezTo>
                <a:cubicBezTo>
                  <a:pt x="903" y="20"/>
                  <a:pt x="855" y="14"/>
                  <a:pt x="817" y="13"/>
                </a:cubicBezTo>
                <a:cubicBezTo>
                  <a:pt x="821" y="18"/>
                  <a:pt x="821" y="18"/>
                  <a:pt x="821" y="18"/>
                </a:cubicBezTo>
                <a:cubicBezTo>
                  <a:pt x="789" y="23"/>
                  <a:pt x="825" y="13"/>
                  <a:pt x="800" y="13"/>
                </a:cubicBezTo>
                <a:cubicBezTo>
                  <a:pt x="788" y="17"/>
                  <a:pt x="788" y="17"/>
                  <a:pt x="788" y="17"/>
                </a:cubicBezTo>
                <a:cubicBezTo>
                  <a:pt x="787" y="16"/>
                  <a:pt x="787" y="16"/>
                  <a:pt x="787" y="16"/>
                </a:cubicBezTo>
                <a:cubicBezTo>
                  <a:pt x="768" y="22"/>
                  <a:pt x="768" y="22"/>
                  <a:pt x="768" y="22"/>
                </a:cubicBezTo>
                <a:cubicBezTo>
                  <a:pt x="781" y="21"/>
                  <a:pt x="775" y="17"/>
                  <a:pt x="790" y="20"/>
                </a:cubicBezTo>
                <a:cubicBezTo>
                  <a:pt x="803" y="21"/>
                  <a:pt x="789" y="24"/>
                  <a:pt x="786" y="27"/>
                </a:cubicBezTo>
                <a:cubicBezTo>
                  <a:pt x="777" y="25"/>
                  <a:pt x="745" y="27"/>
                  <a:pt x="765" y="23"/>
                </a:cubicBezTo>
                <a:cubicBezTo>
                  <a:pt x="730" y="28"/>
                  <a:pt x="730" y="28"/>
                  <a:pt x="730" y="28"/>
                </a:cubicBezTo>
                <a:cubicBezTo>
                  <a:pt x="730" y="26"/>
                  <a:pt x="738" y="25"/>
                  <a:pt x="742" y="24"/>
                </a:cubicBezTo>
                <a:cubicBezTo>
                  <a:pt x="717" y="25"/>
                  <a:pt x="717" y="25"/>
                  <a:pt x="717" y="25"/>
                </a:cubicBezTo>
                <a:cubicBezTo>
                  <a:pt x="718" y="24"/>
                  <a:pt x="718" y="24"/>
                  <a:pt x="718" y="24"/>
                </a:cubicBezTo>
                <a:cubicBezTo>
                  <a:pt x="698" y="27"/>
                  <a:pt x="670" y="27"/>
                  <a:pt x="654" y="31"/>
                </a:cubicBezTo>
                <a:cubicBezTo>
                  <a:pt x="688" y="35"/>
                  <a:pt x="638" y="36"/>
                  <a:pt x="641" y="39"/>
                </a:cubicBezTo>
                <a:cubicBezTo>
                  <a:pt x="629" y="38"/>
                  <a:pt x="625" y="28"/>
                  <a:pt x="651" y="24"/>
                </a:cubicBezTo>
                <a:cubicBezTo>
                  <a:pt x="658" y="28"/>
                  <a:pt x="676" y="23"/>
                  <a:pt x="689" y="23"/>
                </a:cubicBezTo>
                <a:cubicBezTo>
                  <a:pt x="672" y="21"/>
                  <a:pt x="667" y="24"/>
                  <a:pt x="653" y="24"/>
                </a:cubicBezTo>
                <a:cubicBezTo>
                  <a:pt x="663" y="22"/>
                  <a:pt x="636" y="21"/>
                  <a:pt x="636" y="19"/>
                </a:cubicBezTo>
                <a:cubicBezTo>
                  <a:pt x="638" y="17"/>
                  <a:pt x="643" y="12"/>
                  <a:pt x="660" y="14"/>
                </a:cubicBezTo>
                <a:cubicBezTo>
                  <a:pt x="686" y="15"/>
                  <a:pt x="663" y="19"/>
                  <a:pt x="671" y="19"/>
                </a:cubicBezTo>
                <a:cubicBezTo>
                  <a:pt x="677" y="24"/>
                  <a:pt x="706" y="18"/>
                  <a:pt x="722" y="19"/>
                </a:cubicBezTo>
                <a:cubicBezTo>
                  <a:pt x="723" y="20"/>
                  <a:pt x="718" y="20"/>
                  <a:pt x="716" y="21"/>
                </a:cubicBezTo>
                <a:cubicBezTo>
                  <a:pt x="729" y="20"/>
                  <a:pt x="757" y="20"/>
                  <a:pt x="759" y="17"/>
                </a:cubicBezTo>
                <a:cubicBezTo>
                  <a:pt x="726" y="19"/>
                  <a:pt x="726" y="19"/>
                  <a:pt x="726" y="19"/>
                </a:cubicBezTo>
                <a:cubicBezTo>
                  <a:pt x="718" y="18"/>
                  <a:pt x="736" y="16"/>
                  <a:pt x="726" y="14"/>
                </a:cubicBezTo>
                <a:cubicBezTo>
                  <a:pt x="718" y="15"/>
                  <a:pt x="709" y="15"/>
                  <a:pt x="699" y="14"/>
                </a:cubicBezTo>
                <a:cubicBezTo>
                  <a:pt x="701" y="13"/>
                  <a:pt x="701" y="13"/>
                  <a:pt x="701" y="13"/>
                </a:cubicBezTo>
                <a:cubicBezTo>
                  <a:pt x="681" y="10"/>
                  <a:pt x="649" y="11"/>
                  <a:pt x="626" y="12"/>
                </a:cubicBezTo>
                <a:cubicBezTo>
                  <a:pt x="621" y="21"/>
                  <a:pt x="609" y="26"/>
                  <a:pt x="599" y="34"/>
                </a:cubicBezTo>
                <a:cubicBezTo>
                  <a:pt x="564" y="35"/>
                  <a:pt x="528" y="34"/>
                  <a:pt x="491" y="33"/>
                </a:cubicBezTo>
                <a:cubicBezTo>
                  <a:pt x="492" y="34"/>
                  <a:pt x="492" y="36"/>
                  <a:pt x="490" y="38"/>
                </a:cubicBezTo>
                <a:cubicBezTo>
                  <a:pt x="479" y="35"/>
                  <a:pt x="460" y="37"/>
                  <a:pt x="461" y="33"/>
                </a:cubicBezTo>
                <a:cubicBezTo>
                  <a:pt x="450" y="37"/>
                  <a:pt x="418" y="40"/>
                  <a:pt x="424" y="44"/>
                </a:cubicBezTo>
                <a:cubicBezTo>
                  <a:pt x="423" y="45"/>
                  <a:pt x="421" y="45"/>
                  <a:pt x="420" y="45"/>
                </a:cubicBezTo>
                <a:cubicBezTo>
                  <a:pt x="406" y="40"/>
                  <a:pt x="386" y="37"/>
                  <a:pt x="350" y="36"/>
                </a:cubicBezTo>
                <a:cubicBezTo>
                  <a:pt x="343" y="36"/>
                  <a:pt x="342" y="38"/>
                  <a:pt x="344" y="42"/>
                </a:cubicBezTo>
                <a:cubicBezTo>
                  <a:pt x="336" y="41"/>
                  <a:pt x="329" y="40"/>
                  <a:pt x="322" y="40"/>
                </a:cubicBezTo>
                <a:cubicBezTo>
                  <a:pt x="327" y="38"/>
                  <a:pt x="331" y="36"/>
                  <a:pt x="342" y="35"/>
                </a:cubicBezTo>
                <a:cubicBezTo>
                  <a:pt x="285" y="34"/>
                  <a:pt x="285" y="34"/>
                  <a:pt x="285" y="34"/>
                </a:cubicBezTo>
                <a:cubicBezTo>
                  <a:pt x="290" y="32"/>
                  <a:pt x="290" y="32"/>
                  <a:pt x="290" y="32"/>
                </a:cubicBezTo>
                <a:cubicBezTo>
                  <a:pt x="268" y="35"/>
                  <a:pt x="268" y="35"/>
                  <a:pt x="268" y="35"/>
                </a:cubicBezTo>
                <a:cubicBezTo>
                  <a:pt x="280" y="34"/>
                  <a:pt x="299" y="35"/>
                  <a:pt x="295" y="39"/>
                </a:cubicBezTo>
                <a:cubicBezTo>
                  <a:pt x="270" y="42"/>
                  <a:pt x="255" y="38"/>
                  <a:pt x="234" y="43"/>
                </a:cubicBezTo>
                <a:cubicBezTo>
                  <a:pt x="234" y="36"/>
                  <a:pt x="227" y="34"/>
                  <a:pt x="234" y="30"/>
                </a:cubicBezTo>
                <a:cubicBezTo>
                  <a:pt x="236" y="30"/>
                  <a:pt x="236" y="30"/>
                  <a:pt x="237" y="30"/>
                </a:cubicBezTo>
                <a:cubicBezTo>
                  <a:pt x="245" y="26"/>
                  <a:pt x="262" y="22"/>
                  <a:pt x="275" y="21"/>
                </a:cubicBezTo>
                <a:cubicBezTo>
                  <a:pt x="228" y="18"/>
                  <a:pt x="240" y="21"/>
                  <a:pt x="199" y="19"/>
                </a:cubicBezTo>
                <a:cubicBezTo>
                  <a:pt x="196" y="15"/>
                  <a:pt x="237" y="14"/>
                  <a:pt x="227" y="11"/>
                </a:cubicBezTo>
                <a:cubicBezTo>
                  <a:pt x="266" y="14"/>
                  <a:pt x="266" y="14"/>
                  <a:pt x="266" y="14"/>
                </a:cubicBezTo>
                <a:cubicBezTo>
                  <a:pt x="259" y="14"/>
                  <a:pt x="259" y="15"/>
                  <a:pt x="255" y="16"/>
                </a:cubicBezTo>
                <a:cubicBezTo>
                  <a:pt x="282" y="12"/>
                  <a:pt x="291" y="16"/>
                  <a:pt x="311" y="11"/>
                </a:cubicBezTo>
                <a:cubicBezTo>
                  <a:pt x="324" y="13"/>
                  <a:pt x="292" y="15"/>
                  <a:pt x="306" y="16"/>
                </a:cubicBezTo>
                <a:cubicBezTo>
                  <a:pt x="294" y="16"/>
                  <a:pt x="282" y="21"/>
                  <a:pt x="277" y="25"/>
                </a:cubicBezTo>
                <a:cubicBezTo>
                  <a:pt x="307" y="26"/>
                  <a:pt x="294" y="19"/>
                  <a:pt x="320" y="17"/>
                </a:cubicBezTo>
                <a:cubicBezTo>
                  <a:pt x="339" y="21"/>
                  <a:pt x="339" y="21"/>
                  <a:pt x="339" y="21"/>
                </a:cubicBezTo>
                <a:cubicBezTo>
                  <a:pt x="350" y="20"/>
                  <a:pt x="335" y="19"/>
                  <a:pt x="334" y="18"/>
                </a:cubicBezTo>
                <a:cubicBezTo>
                  <a:pt x="349" y="16"/>
                  <a:pt x="354" y="19"/>
                  <a:pt x="365" y="19"/>
                </a:cubicBezTo>
                <a:cubicBezTo>
                  <a:pt x="361" y="18"/>
                  <a:pt x="354" y="17"/>
                  <a:pt x="356" y="16"/>
                </a:cubicBezTo>
                <a:cubicBezTo>
                  <a:pt x="374" y="19"/>
                  <a:pt x="391" y="17"/>
                  <a:pt x="408" y="23"/>
                </a:cubicBezTo>
                <a:cubicBezTo>
                  <a:pt x="398" y="20"/>
                  <a:pt x="419" y="15"/>
                  <a:pt x="426" y="14"/>
                </a:cubicBezTo>
                <a:cubicBezTo>
                  <a:pt x="392" y="8"/>
                  <a:pt x="392" y="8"/>
                  <a:pt x="392" y="8"/>
                </a:cubicBezTo>
                <a:cubicBezTo>
                  <a:pt x="349" y="10"/>
                  <a:pt x="323" y="7"/>
                  <a:pt x="276" y="10"/>
                </a:cubicBezTo>
                <a:cubicBezTo>
                  <a:pt x="279" y="8"/>
                  <a:pt x="279" y="8"/>
                  <a:pt x="279" y="8"/>
                </a:cubicBezTo>
                <a:cubicBezTo>
                  <a:pt x="206" y="0"/>
                  <a:pt x="218" y="20"/>
                  <a:pt x="156" y="20"/>
                </a:cubicBezTo>
                <a:cubicBezTo>
                  <a:pt x="155" y="19"/>
                  <a:pt x="155" y="18"/>
                  <a:pt x="154" y="18"/>
                </a:cubicBezTo>
                <a:cubicBezTo>
                  <a:pt x="153" y="18"/>
                  <a:pt x="152" y="17"/>
                  <a:pt x="150" y="17"/>
                </a:cubicBezTo>
                <a:cubicBezTo>
                  <a:pt x="145" y="17"/>
                  <a:pt x="140" y="17"/>
                  <a:pt x="134" y="18"/>
                </a:cubicBezTo>
                <a:cubicBezTo>
                  <a:pt x="123" y="20"/>
                  <a:pt x="114" y="23"/>
                  <a:pt x="115" y="20"/>
                </a:cubicBezTo>
                <a:cubicBezTo>
                  <a:pt x="119" y="19"/>
                  <a:pt x="122" y="18"/>
                  <a:pt x="125" y="17"/>
                </a:cubicBezTo>
                <a:cubicBezTo>
                  <a:pt x="127" y="17"/>
                  <a:pt x="130" y="17"/>
                  <a:pt x="131" y="16"/>
                </a:cubicBezTo>
                <a:cubicBezTo>
                  <a:pt x="135" y="15"/>
                  <a:pt x="137" y="15"/>
                  <a:pt x="137" y="14"/>
                </a:cubicBezTo>
                <a:cubicBezTo>
                  <a:pt x="138" y="13"/>
                  <a:pt x="135" y="13"/>
                  <a:pt x="130" y="12"/>
                </a:cubicBezTo>
                <a:cubicBezTo>
                  <a:pt x="128" y="13"/>
                  <a:pt x="125" y="13"/>
                  <a:pt x="123" y="14"/>
                </a:cubicBezTo>
                <a:cubicBezTo>
                  <a:pt x="121" y="15"/>
                  <a:pt x="119" y="15"/>
                  <a:pt x="117" y="16"/>
                </a:cubicBezTo>
                <a:cubicBezTo>
                  <a:pt x="113" y="18"/>
                  <a:pt x="109" y="20"/>
                  <a:pt x="105" y="22"/>
                </a:cubicBezTo>
                <a:cubicBezTo>
                  <a:pt x="103" y="23"/>
                  <a:pt x="100" y="24"/>
                  <a:pt x="98" y="25"/>
                </a:cubicBezTo>
                <a:cubicBezTo>
                  <a:pt x="96" y="27"/>
                  <a:pt x="93" y="28"/>
                  <a:pt x="90" y="29"/>
                </a:cubicBezTo>
                <a:cubicBezTo>
                  <a:pt x="89" y="30"/>
                  <a:pt x="87" y="31"/>
                  <a:pt x="86" y="32"/>
                </a:cubicBezTo>
                <a:cubicBezTo>
                  <a:pt x="84" y="32"/>
                  <a:pt x="83" y="33"/>
                  <a:pt x="81" y="34"/>
                </a:cubicBezTo>
                <a:cubicBezTo>
                  <a:pt x="78" y="36"/>
                  <a:pt x="75" y="38"/>
                  <a:pt x="71" y="40"/>
                </a:cubicBezTo>
                <a:cubicBezTo>
                  <a:pt x="75" y="35"/>
                  <a:pt x="71" y="37"/>
                  <a:pt x="69" y="37"/>
                </a:cubicBezTo>
                <a:cubicBezTo>
                  <a:pt x="68" y="37"/>
                  <a:pt x="67" y="37"/>
                  <a:pt x="69" y="35"/>
                </a:cubicBezTo>
                <a:cubicBezTo>
                  <a:pt x="70" y="33"/>
                  <a:pt x="74" y="30"/>
                  <a:pt x="81" y="26"/>
                </a:cubicBezTo>
                <a:cubicBezTo>
                  <a:pt x="60" y="37"/>
                  <a:pt x="46" y="51"/>
                  <a:pt x="36" y="65"/>
                </a:cubicBezTo>
                <a:cubicBezTo>
                  <a:pt x="31" y="71"/>
                  <a:pt x="28" y="78"/>
                  <a:pt x="25" y="84"/>
                </a:cubicBezTo>
                <a:cubicBezTo>
                  <a:pt x="23" y="90"/>
                  <a:pt x="21" y="97"/>
                  <a:pt x="20" y="103"/>
                </a:cubicBezTo>
                <a:cubicBezTo>
                  <a:pt x="15" y="122"/>
                  <a:pt x="14" y="133"/>
                  <a:pt x="13" y="140"/>
                </a:cubicBezTo>
                <a:cubicBezTo>
                  <a:pt x="12" y="147"/>
                  <a:pt x="11" y="150"/>
                  <a:pt x="10" y="153"/>
                </a:cubicBezTo>
                <a:cubicBezTo>
                  <a:pt x="8" y="156"/>
                  <a:pt x="6" y="160"/>
                  <a:pt x="7" y="183"/>
                </a:cubicBezTo>
                <a:cubicBezTo>
                  <a:pt x="5" y="176"/>
                  <a:pt x="5" y="176"/>
                  <a:pt x="5" y="176"/>
                </a:cubicBezTo>
                <a:cubicBezTo>
                  <a:pt x="6" y="205"/>
                  <a:pt x="6" y="205"/>
                  <a:pt x="6" y="205"/>
                </a:cubicBezTo>
                <a:cubicBezTo>
                  <a:pt x="9" y="195"/>
                  <a:pt x="9" y="195"/>
                  <a:pt x="9" y="195"/>
                </a:cubicBezTo>
                <a:cubicBezTo>
                  <a:pt x="13" y="230"/>
                  <a:pt x="13" y="230"/>
                  <a:pt x="13" y="230"/>
                </a:cubicBezTo>
                <a:cubicBezTo>
                  <a:pt x="16" y="251"/>
                  <a:pt x="16" y="221"/>
                  <a:pt x="19" y="224"/>
                </a:cubicBezTo>
                <a:cubicBezTo>
                  <a:pt x="14" y="217"/>
                  <a:pt x="14" y="217"/>
                  <a:pt x="14" y="217"/>
                </a:cubicBezTo>
                <a:cubicBezTo>
                  <a:pt x="15" y="203"/>
                  <a:pt x="12" y="183"/>
                  <a:pt x="15" y="180"/>
                </a:cubicBezTo>
                <a:cubicBezTo>
                  <a:pt x="15" y="203"/>
                  <a:pt x="19" y="198"/>
                  <a:pt x="21" y="207"/>
                </a:cubicBezTo>
                <a:cubicBezTo>
                  <a:pt x="19" y="185"/>
                  <a:pt x="19" y="185"/>
                  <a:pt x="19" y="185"/>
                </a:cubicBezTo>
                <a:cubicBezTo>
                  <a:pt x="22" y="178"/>
                  <a:pt x="22" y="178"/>
                  <a:pt x="22" y="178"/>
                </a:cubicBezTo>
                <a:cubicBezTo>
                  <a:pt x="22" y="167"/>
                  <a:pt x="22" y="157"/>
                  <a:pt x="22" y="148"/>
                </a:cubicBezTo>
                <a:cubicBezTo>
                  <a:pt x="22" y="135"/>
                  <a:pt x="24" y="124"/>
                  <a:pt x="25" y="113"/>
                </a:cubicBezTo>
                <a:cubicBezTo>
                  <a:pt x="23" y="120"/>
                  <a:pt x="22" y="126"/>
                  <a:pt x="22" y="131"/>
                </a:cubicBezTo>
                <a:cubicBezTo>
                  <a:pt x="22" y="134"/>
                  <a:pt x="22" y="137"/>
                  <a:pt x="21" y="139"/>
                </a:cubicBezTo>
                <a:cubicBezTo>
                  <a:pt x="21" y="142"/>
                  <a:pt x="21" y="145"/>
                  <a:pt x="20" y="148"/>
                </a:cubicBezTo>
                <a:cubicBezTo>
                  <a:pt x="18" y="140"/>
                  <a:pt x="18" y="125"/>
                  <a:pt x="23" y="107"/>
                </a:cubicBezTo>
                <a:cubicBezTo>
                  <a:pt x="28" y="89"/>
                  <a:pt x="38" y="70"/>
                  <a:pt x="53" y="54"/>
                </a:cubicBezTo>
                <a:cubicBezTo>
                  <a:pt x="55" y="54"/>
                  <a:pt x="65" y="46"/>
                  <a:pt x="61" y="50"/>
                </a:cubicBezTo>
                <a:cubicBezTo>
                  <a:pt x="61" y="51"/>
                  <a:pt x="55" y="56"/>
                  <a:pt x="53" y="59"/>
                </a:cubicBezTo>
                <a:cubicBezTo>
                  <a:pt x="55" y="59"/>
                  <a:pt x="52" y="63"/>
                  <a:pt x="52" y="64"/>
                </a:cubicBezTo>
                <a:cubicBezTo>
                  <a:pt x="52" y="65"/>
                  <a:pt x="53" y="64"/>
                  <a:pt x="56" y="62"/>
                </a:cubicBezTo>
                <a:cubicBezTo>
                  <a:pt x="58" y="60"/>
                  <a:pt x="63" y="56"/>
                  <a:pt x="70" y="50"/>
                </a:cubicBezTo>
                <a:cubicBezTo>
                  <a:pt x="68" y="53"/>
                  <a:pt x="66" y="57"/>
                  <a:pt x="63" y="61"/>
                </a:cubicBezTo>
                <a:cubicBezTo>
                  <a:pt x="61" y="65"/>
                  <a:pt x="59" y="69"/>
                  <a:pt x="57" y="73"/>
                </a:cubicBezTo>
                <a:cubicBezTo>
                  <a:pt x="53" y="81"/>
                  <a:pt x="51" y="87"/>
                  <a:pt x="52" y="87"/>
                </a:cubicBezTo>
                <a:cubicBezTo>
                  <a:pt x="47" y="95"/>
                  <a:pt x="42" y="106"/>
                  <a:pt x="39" y="117"/>
                </a:cubicBezTo>
                <a:cubicBezTo>
                  <a:pt x="37" y="123"/>
                  <a:pt x="35" y="128"/>
                  <a:pt x="35" y="133"/>
                </a:cubicBezTo>
                <a:cubicBezTo>
                  <a:pt x="34" y="136"/>
                  <a:pt x="34" y="138"/>
                  <a:pt x="33" y="141"/>
                </a:cubicBezTo>
                <a:cubicBezTo>
                  <a:pt x="33" y="143"/>
                  <a:pt x="33" y="145"/>
                  <a:pt x="33" y="147"/>
                </a:cubicBezTo>
                <a:cubicBezTo>
                  <a:pt x="32" y="146"/>
                  <a:pt x="32" y="146"/>
                  <a:pt x="32" y="146"/>
                </a:cubicBezTo>
                <a:cubicBezTo>
                  <a:pt x="32" y="148"/>
                  <a:pt x="31" y="151"/>
                  <a:pt x="31" y="153"/>
                </a:cubicBezTo>
                <a:cubicBezTo>
                  <a:pt x="32" y="155"/>
                  <a:pt x="32" y="157"/>
                  <a:pt x="32" y="159"/>
                </a:cubicBezTo>
                <a:cubicBezTo>
                  <a:pt x="32" y="163"/>
                  <a:pt x="32" y="168"/>
                  <a:pt x="32" y="172"/>
                </a:cubicBezTo>
                <a:cubicBezTo>
                  <a:pt x="33" y="180"/>
                  <a:pt x="33" y="187"/>
                  <a:pt x="31" y="188"/>
                </a:cubicBezTo>
                <a:cubicBezTo>
                  <a:pt x="32" y="196"/>
                  <a:pt x="33" y="216"/>
                  <a:pt x="35" y="195"/>
                </a:cubicBezTo>
                <a:cubicBezTo>
                  <a:pt x="38" y="230"/>
                  <a:pt x="38" y="230"/>
                  <a:pt x="38" y="230"/>
                </a:cubicBezTo>
                <a:cubicBezTo>
                  <a:pt x="31" y="224"/>
                  <a:pt x="29" y="257"/>
                  <a:pt x="23" y="223"/>
                </a:cubicBezTo>
                <a:cubicBezTo>
                  <a:pt x="24" y="224"/>
                  <a:pt x="24" y="237"/>
                  <a:pt x="26" y="257"/>
                </a:cubicBezTo>
                <a:cubicBezTo>
                  <a:pt x="25" y="256"/>
                  <a:pt x="25" y="256"/>
                  <a:pt x="25" y="256"/>
                </a:cubicBezTo>
                <a:cubicBezTo>
                  <a:pt x="25" y="255"/>
                  <a:pt x="24" y="254"/>
                  <a:pt x="24" y="253"/>
                </a:cubicBezTo>
                <a:cubicBezTo>
                  <a:pt x="24" y="249"/>
                  <a:pt x="24" y="247"/>
                  <a:pt x="25" y="246"/>
                </a:cubicBezTo>
                <a:cubicBezTo>
                  <a:pt x="20" y="234"/>
                  <a:pt x="19" y="252"/>
                  <a:pt x="18" y="271"/>
                </a:cubicBezTo>
                <a:cubicBezTo>
                  <a:pt x="22" y="275"/>
                  <a:pt x="22" y="275"/>
                  <a:pt x="22" y="275"/>
                </a:cubicBezTo>
                <a:cubicBezTo>
                  <a:pt x="20" y="291"/>
                  <a:pt x="17" y="301"/>
                  <a:pt x="18" y="323"/>
                </a:cubicBezTo>
                <a:cubicBezTo>
                  <a:pt x="33" y="374"/>
                  <a:pt x="33" y="374"/>
                  <a:pt x="33" y="374"/>
                </a:cubicBezTo>
                <a:cubicBezTo>
                  <a:pt x="33" y="379"/>
                  <a:pt x="34" y="384"/>
                  <a:pt x="34" y="389"/>
                </a:cubicBezTo>
                <a:cubicBezTo>
                  <a:pt x="32" y="396"/>
                  <a:pt x="33" y="418"/>
                  <a:pt x="29" y="409"/>
                </a:cubicBezTo>
                <a:cubicBezTo>
                  <a:pt x="27" y="411"/>
                  <a:pt x="26" y="404"/>
                  <a:pt x="27" y="394"/>
                </a:cubicBezTo>
                <a:cubicBezTo>
                  <a:pt x="27" y="393"/>
                  <a:pt x="28" y="395"/>
                  <a:pt x="28" y="394"/>
                </a:cubicBezTo>
                <a:cubicBezTo>
                  <a:pt x="26" y="391"/>
                  <a:pt x="23" y="390"/>
                  <a:pt x="20" y="401"/>
                </a:cubicBezTo>
                <a:cubicBezTo>
                  <a:pt x="21" y="389"/>
                  <a:pt x="21" y="388"/>
                  <a:pt x="19" y="379"/>
                </a:cubicBezTo>
                <a:cubicBezTo>
                  <a:pt x="19" y="392"/>
                  <a:pt x="19" y="392"/>
                  <a:pt x="19" y="392"/>
                </a:cubicBezTo>
                <a:cubicBezTo>
                  <a:pt x="18" y="373"/>
                  <a:pt x="12" y="345"/>
                  <a:pt x="9" y="346"/>
                </a:cubicBezTo>
                <a:cubicBezTo>
                  <a:pt x="14" y="351"/>
                  <a:pt x="9" y="363"/>
                  <a:pt x="8" y="373"/>
                </a:cubicBezTo>
                <a:cubicBezTo>
                  <a:pt x="7" y="365"/>
                  <a:pt x="5" y="349"/>
                  <a:pt x="4" y="362"/>
                </a:cubicBezTo>
                <a:cubicBezTo>
                  <a:pt x="6" y="366"/>
                  <a:pt x="9" y="399"/>
                  <a:pt x="11" y="376"/>
                </a:cubicBezTo>
                <a:cubicBezTo>
                  <a:pt x="12" y="386"/>
                  <a:pt x="14" y="399"/>
                  <a:pt x="13" y="410"/>
                </a:cubicBezTo>
                <a:cubicBezTo>
                  <a:pt x="11" y="397"/>
                  <a:pt x="9" y="406"/>
                  <a:pt x="6" y="402"/>
                </a:cubicBezTo>
                <a:cubicBezTo>
                  <a:pt x="9" y="414"/>
                  <a:pt x="12" y="414"/>
                  <a:pt x="14" y="416"/>
                </a:cubicBezTo>
                <a:cubicBezTo>
                  <a:pt x="10" y="450"/>
                  <a:pt x="1" y="463"/>
                  <a:pt x="4" y="502"/>
                </a:cubicBezTo>
                <a:cubicBezTo>
                  <a:pt x="5" y="507"/>
                  <a:pt x="3" y="478"/>
                  <a:pt x="6" y="482"/>
                </a:cubicBezTo>
                <a:cubicBezTo>
                  <a:pt x="12" y="510"/>
                  <a:pt x="0" y="518"/>
                  <a:pt x="2" y="542"/>
                </a:cubicBezTo>
                <a:cubicBezTo>
                  <a:pt x="8" y="536"/>
                  <a:pt x="8" y="536"/>
                  <a:pt x="8" y="536"/>
                </a:cubicBezTo>
                <a:cubicBezTo>
                  <a:pt x="9" y="543"/>
                  <a:pt x="10" y="561"/>
                  <a:pt x="10" y="570"/>
                </a:cubicBezTo>
                <a:cubicBezTo>
                  <a:pt x="8" y="573"/>
                  <a:pt x="5" y="599"/>
                  <a:pt x="3" y="579"/>
                </a:cubicBezTo>
                <a:cubicBezTo>
                  <a:pt x="0" y="621"/>
                  <a:pt x="14" y="616"/>
                  <a:pt x="13" y="664"/>
                </a:cubicBezTo>
                <a:cubicBezTo>
                  <a:pt x="14" y="642"/>
                  <a:pt x="14" y="639"/>
                  <a:pt x="14" y="622"/>
                </a:cubicBezTo>
                <a:cubicBezTo>
                  <a:pt x="17" y="640"/>
                  <a:pt x="16" y="625"/>
                  <a:pt x="20" y="627"/>
                </a:cubicBezTo>
                <a:cubicBezTo>
                  <a:pt x="16" y="638"/>
                  <a:pt x="19" y="674"/>
                  <a:pt x="15" y="649"/>
                </a:cubicBezTo>
                <a:cubicBezTo>
                  <a:pt x="15" y="664"/>
                  <a:pt x="14" y="694"/>
                  <a:pt x="17" y="700"/>
                </a:cubicBezTo>
                <a:cubicBezTo>
                  <a:pt x="18" y="688"/>
                  <a:pt x="18" y="688"/>
                  <a:pt x="18" y="688"/>
                </a:cubicBezTo>
                <a:cubicBezTo>
                  <a:pt x="18" y="709"/>
                  <a:pt x="22" y="730"/>
                  <a:pt x="25" y="739"/>
                </a:cubicBezTo>
                <a:cubicBezTo>
                  <a:pt x="25" y="712"/>
                  <a:pt x="18" y="713"/>
                  <a:pt x="19" y="679"/>
                </a:cubicBezTo>
                <a:cubicBezTo>
                  <a:pt x="23" y="643"/>
                  <a:pt x="23" y="688"/>
                  <a:pt x="28" y="664"/>
                </a:cubicBezTo>
                <a:cubicBezTo>
                  <a:pt x="24" y="638"/>
                  <a:pt x="24" y="638"/>
                  <a:pt x="24" y="638"/>
                </a:cubicBezTo>
                <a:cubicBezTo>
                  <a:pt x="23" y="650"/>
                  <a:pt x="23" y="650"/>
                  <a:pt x="23" y="650"/>
                </a:cubicBezTo>
                <a:cubicBezTo>
                  <a:pt x="18" y="646"/>
                  <a:pt x="24" y="610"/>
                  <a:pt x="17" y="613"/>
                </a:cubicBezTo>
                <a:cubicBezTo>
                  <a:pt x="23" y="587"/>
                  <a:pt x="19" y="579"/>
                  <a:pt x="24" y="550"/>
                </a:cubicBezTo>
                <a:cubicBezTo>
                  <a:pt x="22" y="543"/>
                  <a:pt x="22" y="554"/>
                  <a:pt x="21" y="562"/>
                </a:cubicBezTo>
                <a:cubicBezTo>
                  <a:pt x="22" y="547"/>
                  <a:pt x="15" y="547"/>
                  <a:pt x="19" y="527"/>
                </a:cubicBezTo>
                <a:cubicBezTo>
                  <a:pt x="20" y="517"/>
                  <a:pt x="15" y="524"/>
                  <a:pt x="15" y="542"/>
                </a:cubicBezTo>
                <a:cubicBezTo>
                  <a:pt x="15" y="527"/>
                  <a:pt x="14" y="513"/>
                  <a:pt x="15" y="496"/>
                </a:cubicBezTo>
                <a:cubicBezTo>
                  <a:pt x="11" y="513"/>
                  <a:pt x="11" y="513"/>
                  <a:pt x="11" y="513"/>
                </a:cubicBezTo>
                <a:cubicBezTo>
                  <a:pt x="10" y="496"/>
                  <a:pt x="10" y="496"/>
                  <a:pt x="10" y="496"/>
                </a:cubicBezTo>
                <a:cubicBezTo>
                  <a:pt x="8" y="510"/>
                  <a:pt x="8" y="510"/>
                  <a:pt x="8" y="510"/>
                </a:cubicBezTo>
                <a:cubicBezTo>
                  <a:pt x="7" y="477"/>
                  <a:pt x="8" y="440"/>
                  <a:pt x="14" y="422"/>
                </a:cubicBezTo>
                <a:cubicBezTo>
                  <a:pt x="18" y="451"/>
                  <a:pt x="16" y="498"/>
                  <a:pt x="23" y="515"/>
                </a:cubicBezTo>
                <a:cubicBezTo>
                  <a:pt x="25" y="508"/>
                  <a:pt x="18" y="492"/>
                  <a:pt x="24" y="483"/>
                </a:cubicBezTo>
                <a:cubicBezTo>
                  <a:pt x="20" y="475"/>
                  <a:pt x="20" y="475"/>
                  <a:pt x="20" y="475"/>
                </a:cubicBezTo>
                <a:cubicBezTo>
                  <a:pt x="19" y="465"/>
                  <a:pt x="18" y="442"/>
                  <a:pt x="21" y="440"/>
                </a:cubicBezTo>
                <a:cubicBezTo>
                  <a:pt x="24" y="467"/>
                  <a:pt x="28" y="474"/>
                  <a:pt x="31" y="488"/>
                </a:cubicBezTo>
                <a:cubicBezTo>
                  <a:pt x="32" y="488"/>
                  <a:pt x="32" y="491"/>
                  <a:pt x="32" y="495"/>
                </a:cubicBezTo>
                <a:cubicBezTo>
                  <a:pt x="32" y="495"/>
                  <a:pt x="32" y="495"/>
                  <a:pt x="33" y="495"/>
                </a:cubicBezTo>
                <a:cubicBezTo>
                  <a:pt x="32" y="495"/>
                  <a:pt x="32" y="495"/>
                  <a:pt x="32" y="495"/>
                </a:cubicBezTo>
                <a:cubicBezTo>
                  <a:pt x="33" y="503"/>
                  <a:pt x="32" y="516"/>
                  <a:pt x="33" y="524"/>
                </a:cubicBezTo>
                <a:cubicBezTo>
                  <a:pt x="32" y="534"/>
                  <a:pt x="30" y="527"/>
                  <a:pt x="29" y="526"/>
                </a:cubicBezTo>
                <a:cubicBezTo>
                  <a:pt x="25" y="559"/>
                  <a:pt x="37" y="582"/>
                  <a:pt x="34" y="617"/>
                </a:cubicBezTo>
                <a:cubicBezTo>
                  <a:pt x="30" y="617"/>
                  <a:pt x="30" y="645"/>
                  <a:pt x="28" y="636"/>
                </a:cubicBezTo>
                <a:cubicBezTo>
                  <a:pt x="27" y="657"/>
                  <a:pt x="31" y="668"/>
                  <a:pt x="34" y="681"/>
                </a:cubicBezTo>
                <a:cubicBezTo>
                  <a:pt x="30" y="684"/>
                  <a:pt x="33" y="712"/>
                  <a:pt x="29" y="702"/>
                </a:cubicBezTo>
                <a:cubicBezTo>
                  <a:pt x="34" y="721"/>
                  <a:pt x="34" y="721"/>
                  <a:pt x="34" y="721"/>
                </a:cubicBezTo>
                <a:cubicBezTo>
                  <a:pt x="33" y="727"/>
                  <a:pt x="34" y="737"/>
                  <a:pt x="34" y="746"/>
                </a:cubicBezTo>
                <a:cubicBezTo>
                  <a:pt x="34" y="747"/>
                  <a:pt x="34" y="748"/>
                  <a:pt x="34" y="749"/>
                </a:cubicBezTo>
                <a:cubicBezTo>
                  <a:pt x="34" y="751"/>
                  <a:pt x="34" y="752"/>
                  <a:pt x="34" y="754"/>
                </a:cubicBezTo>
                <a:cubicBezTo>
                  <a:pt x="34" y="756"/>
                  <a:pt x="34" y="759"/>
                  <a:pt x="34" y="761"/>
                </a:cubicBezTo>
                <a:cubicBezTo>
                  <a:pt x="34" y="766"/>
                  <a:pt x="34" y="770"/>
                  <a:pt x="34" y="771"/>
                </a:cubicBezTo>
                <a:cubicBezTo>
                  <a:pt x="36" y="781"/>
                  <a:pt x="38" y="782"/>
                  <a:pt x="40" y="784"/>
                </a:cubicBezTo>
                <a:cubicBezTo>
                  <a:pt x="41" y="785"/>
                  <a:pt x="41" y="786"/>
                  <a:pt x="43" y="789"/>
                </a:cubicBezTo>
                <a:cubicBezTo>
                  <a:pt x="43" y="790"/>
                  <a:pt x="44" y="792"/>
                  <a:pt x="45" y="794"/>
                </a:cubicBezTo>
                <a:cubicBezTo>
                  <a:pt x="45" y="796"/>
                  <a:pt x="46" y="799"/>
                  <a:pt x="48" y="802"/>
                </a:cubicBezTo>
                <a:cubicBezTo>
                  <a:pt x="47" y="801"/>
                  <a:pt x="47" y="803"/>
                  <a:pt x="45" y="798"/>
                </a:cubicBezTo>
                <a:cubicBezTo>
                  <a:pt x="46" y="801"/>
                  <a:pt x="47" y="805"/>
                  <a:pt x="49" y="809"/>
                </a:cubicBezTo>
                <a:cubicBezTo>
                  <a:pt x="51" y="811"/>
                  <a:pt x="52" y="813"/>
                  <a:pt x="53" y="816"/>
                </a:cubicBezTo>
                <a:cubicBezTo>
                  <a:pt x="55" y="818"/>
                  <a:pt x="56" y="820"/>
                  <a:pt x="58" y="822"/>
                </a:cubicBezTo>
                <a:cubicBezTo>
                  <a:pt x="60" y="824"/>
                  <a:pt x="61" y="826"/>
                  <a:pt x="63" y="828"/>
                </a:cubicBezTo>
                <a:cubicBezTo>
                  <a:pt x="65" y="830"/>
                  <a:pt x="67" y="832"/>
                  <a:pt x="69" y="833"/>
                </a:cubicBezTo>
                <a:cubicBezTo>
                  <a:pt x="73" y="836"/>
                  <a:pt x="76" y="839"/>
                  <a:pt x="79" y="841"/>
                </a:cubicBezTo>
                <a:cubicBezTo>
                  <a:pt x="72" y="834"/>
                  <a:pt x="72" y="833"/>
                  <a:pt x="70" y="832"/>
                </a:cubicBezTo>
                <a:cubicBezTo>
                  <a:pt x="70" y="831"/>
                  <a:pt x="69" y="830"/>
                  <a:pt x="68" y="829"/>
                </a:cubicBezTo>
                <a:cubicBezTo>
                  <a:pt x="67" y="827"/>
                  <a:pt x="64" y="825"/>
                  <a:pt x="61" y="820"/>
                </a:cubicBezTo>
                <a:cubicBezTo>
                  <a:pt x="62" y="820"/>
                  <a:pt x="67" y="824"/>
                  <a:pt x="74" y="830"/>
                </a:cubicBezTo>
                <a:cubicBezTo>
                  <a:pt x="81" y="836"/>
                  <a:pt x="91" y="843"/>
                  <a:pt x="102" y="850"/>
                </a:cubicBezTo>
                <a:cubicBezTo>
                  <a:pt x="98" y="849"/>
                  <a:pt x="95" y="848"/>
                  <a:pt x="93" y="847"/>
                </a:cubicBezTo>
                <a:cubicBezTo>
                  <a:pt x="92" y="847"/>
                  <a:pt x="91" y="847"/>
                  <a:pt x="91" y="847"/>
                </a:cubicBezTo>
                <a:cubicBezTo>
                  <a:pt x="91" y="848"/>
                  <a:pt x="94" y="851"/>
                  <a:pt x="98" y="854"/>
                </a:cubicBezTo>
                <a:cubicBezTo>
                  <a:pt x="106" y="859"/>
                  <a:pt x="117" y="863"/>
                  <a:pt x="109" y="862"/>
                </a:cubicBezTo>
                <a:cubicBezTo>
                  <a:pt x="122" y="867"/>
                  <a:pt x="135" y="869"/>
                  <a:pt x="147" y="869"/>
                </a:cubicBezTo>
                <a:cubicBezTo>
                  <a:pt x="149" y="869"/>
                  <a:pt x="150" y="869"/>
                  <a:pt x="152" y="869"/>
                </a:cubicBezTo>
                <a:cubicBezTo>
                  <a:pt x="153" y="869"/>
                  <a:pt x="154" y="868"/>
                  <a:pt x="155" y="868"/>
                </a:cubicBezTo>
                <a:cubicBezTo>
                  <a:pt x="157" y="868"/>
                  <a:pt x="159" y="868"/>
                  <a:pt x="161" y="868"/>
                </a:cubicBezTo>
                <a:cubicBezTo>
                  <a:pt x="165" y="867"/>
                  <a:pt x="168" y="867"/>
                  <a:pt x="172" y="866"/>
                </a:cubicBezTo>
                <a:cubicBezTo>
                  <a:pt x="187" y="864"/>
                  <a:pt x="201" y="861"/>
                  <a:pt x="218" y="858"/>
                </a:cubicBezTo>
                <a:cubicBezTo>
                  <a:pt x="258" y="858"/>
                  <a:pt x="307" y="860"/>
                  <a:pt x="338" y="855"/>
                </a:cubicBezTo>
                <a:cubicBezTo>
                  <a:pt x="334" y="855"/>
                  <a:pt x="334" y="855"/>
                  <a:pt x="334" y="855"/>
                </a:cubicBezTo>
                <a:cubicBezTo>
                  <a:pt x="352" y="852"/>
                  <a:pt x="352" y="852"/>
                  <a:pt x="352" y="852"/>
                </a:cubicBezTo>
                <a:cubicBezTo>
                  <a:pt x="363" y="852"/>
                  <a:pt x="352" y="858"/>
                  <a:pt x="369" y="856"/>
                </a:cubicBezTo>
                <a:cubicBezTo>
                  <a:pt x="363" y="861"/>
                  <a:pt x="340" y="857"/>
                  <a:pt x="323" y="861"/>
                </a:cubicBezTo>
                <a:cubicBezTo>
                  <a:pt x="352" y="865"/>
                  <a:pt x="296" y="865"/>
                  <a:pt x="315" y="869"/>
                </a:cubicBezTo>
                <a:cubicBezTo>
                  <a:pt x="327" y="859"/>
                  <a:pt x="377" y="868"/>
                  <a:pt x="403" y="862"/>
                </a:cubicBezTo>
                <a:cubicBezTo>
                  <a:pt x="427" y="863"/>
                  <a:pt x="391" y="867"/>
                  <a:pt x="404" y="867"/>
                </a:cubicBezTo>
                <a:cubicBezTo>
                  <a:pt x="411" y="864"/>
                  <a:pt x="411" y="864"/>
                  <a:pt x="411" y="864"/>
                </a:cubicBezTo>
                <a:cubicBezTo>
                  <a:pt x="421" y="865"/>
                  <a:pt x="424" y="866"/>
                  <a:pt x="424" y="868"/>
                </a:cubicBezTo>
                <a:cubicBezTo>
                  <a:pt x="450" y="870"/>
                  <a:pt x="480" y="868"/>
                  <a:pt x="502" y="864"/>
                </a:cubicBezTo>
                <a:cubicBezTo>
                  <a:pt x="474" y="866"/>
                  <a:pt x="512" y="859"/>
                  <a:pt x="484" y="859"/>
                </a:cubicBezTo>
                <a:cubicBezTo>
                  <a:pt x="492" y="857"/>
                  <a:pt x="510" y="857"/>
                  <a:pt x="528" y="856"/>
                </a:cubicBezTo>
                <a:cubicBezTo>
                  <a:pt x="511" y="858"/>
                  <a:pt x="550" y="863"/>
                  <a:pt x="513" y="862"/>
                </a:cubicBezTo>
                <a:cubicBezTo>
                  <a:pt x="518" y="867"/>
                  <a:pt x="531" y="861"/>
                  <a:pt x="547" y="862"/>
                </a:cubicBezTo>
                <a:cubicBezTo>
                  <a:pt x="539" y="863"/>
                  <a:pt x="520" y="866"/>
                  <a:pt x="522" y="867"/>
                </a:cubicBezTo>
                <a:cubicBezTo>
                  <a:pt x="547" y="860"/>
                  <a:pt x="601" y="871"/>
                  <a:pt x="611" y="866"/>
                </a:cubicBezTo>
                <a:cubicBezTo>
                  <a:pt x="629" y="862"/>
                  <a:pt x="656" y="858"/>
                  <a:pt x="678" y="854"/>
                </a:cubicBezTo>
                <a:cubicBezTo>
                  <a:pt x="700" y="858"/>
                  <a:pt x="724" y="855"/>
                  <a:pt x="749" y="857"/>
                </a:cubicBezTo>
                <a:cubicBezTo>
                  <a:pt x="744" y="859"/>
                  <a:pt x="744" y="859"/>
                  <a:pt x="744" y="859"/>
                </a:cubicBezTo>
                <a:cubicBezTo>
                  <a:pt x="758" y="860"/>
                  <a:pt x="780" y="858"/>
                  <a:pt x="800" y="858"/>
                </a:cubicBezTo>
                <a:cubicBezTo>
                  <a:pt x="805" y="862"/>
                  <a:pt x="805" y="862"/>
                  <a:pt x="805" y="862"/>
                </a:cubicBezTo>
                <a:cubicBezTo>
                  <a:pt x="819" y="861"/>
                  <a:pt x="845" y="860"/>
                  <a:pt x="867" y="861"/>
                </a:cubicBezTo>
                <a:cubicBezTo>
                  <a:pt x="867" y="858"/>
                  <a:pt x="847" y="859"/>
                  <a:pt x="857" y="856"/>
                </a:cubicBezTo>
                <a:cubicBezTo>
                  <a:pt x="846" y="856"/>
                  <a:pt x="837" y="857"/>
                  <a:pt x="841" y="859"/>
                </a:cubicBezTo>
                <a:cubicBezTo>
                  <a:pt x="830" y="859"/>
                  <a:pt x="829" y="856"/>
                  <a:pt x="821" y="854"/>
                </a:cubicBezTo>
                <a:cubicBezTo>
                  <a:pt x="862" y="851"/>
                  <a:pt x="862" y="851"/>
                  <a:pt x="862" y="851"/>
                </a:cubicBezTo>
                <a:cubicBezTo>
                  <a:pt x="865" y="852"/>
                  <a:pt x="867" y="852"/>
                  <a:pt x="867" y="852"/>
                </a:cubicBezTo>
                <a:cubicBezTo>
                  <a:pt x="870" y="848"/>
                  <a:pt x="870" y="848"/>
                  <a:pt x="870" y="848"/>
                </a:cubicBezTo>
                <a:cubicBezTo>
                  <a:pt x="881" y="848"/>
                  <a:pt x="884" y="849"/>
                  <a:pt x="882" y="851"/>
                </a:cubicBezTo>
                <a:cubicBezTo>
                  <a:pt x="905" y="850"/>
                  <a:pt x="913" y="844"/>
                  <a:pt x="938" y="845"/>
                </a:cubicBezTo>
                <a:cubicBezTo>
                  <a:pt x="927" y="849"/>
                  <a:pt x="920" y="851"/>
                  <a:pt x="903" y="851"/>
                </a:cubicBezTo>
                <a:cubicBezTo>
                  <a:pt x="931" y="851"/>
                  <a:pt x="931" y="851"/>
                  <a:pt x="931" y="851"/>
                </a:cubicBezTo>
                <a:cubicBezTo>
                  <a:pt x="918" y="855"/>
                  <a:pt x="870" y="854"/>
                  <a:pt x="878" y="860"/>
                </a:cubicBezTo>
                <a:cubicBezTo>
                  <a:pt x="909" y="857"/>
                  <a:pt x="954" y="854"/>
                  <a:pt x="981" y="849"/>
                </a:cubicBezTo>
                <a:cubicBezTo>
                  <a:pt x="995" y="854"/>
                  <a:pt x="1016" y="848"/>
                  <a:pt x="1040" y="850"/>
                </a:cubicBezTo>
                <a:cubicBezTo>
                  <a:pt x="1043" y="851"/>
                  <a:pt x="1050" y="852"/>
                  <a:pt x="1046" y="854"/>
                </a:cubicBezTo>
                <a:cubicBezTo>
                  <a:pt x="1039" y="854"/>
                  <a:pt x="1039" y="854"/>
                  <a:pt x="1039" y="854"/>
                </a:cubicBezTo>
                <a:cubicBezTo>
                  <a:pt x="1071" y="855"/>
                  <a:pt x="1106" y="852"/>
                  <a:pt x="1134" y="849"/>
                </a:cubicBezTo>
                <a:cubicBezTo>
                  <a:pt x="1148" y="853"/>
                  <a:pt x="1148" y="853"/>
                  <a:pt x="1148" y="853"/>
                </a:cubicBezTo>
                <a:cubicBezTo>
                  <a:pt x="1195" y="855"/>
                  <a:pt x="1139" y="846"/>
                  <a:pt x="1188" y="845"/>
                </a:cubicBezTo>
                <a:cubicBezTo>
                  <a:pt x="1199" y="850"/>
                  <a:pt x="1247" y="847"/>
                  <a:pt x="1249" y="851"/>
                </a:cubicBezTo>
                <a:cubicBezTo>
                  <a:pt x="1259" y="850"/>
                  <a:pt x="1263" y="851"/>
                  <a:pt x="1264" y="848"/>
                </a:cubicBezTo>
                <a:cubicBezTo>
                  <a:pt x="1256" y="847"/>
                  <a:pt x="1237" y="848"/>
                  <a:pt x="1248" y="845"/>
                </a:cubicBezTo>
                <a:cubicBezTo>
                  <a:pt x="1264" y="844"/>
                  <a:pt x="1272" y="846"/>
                  <a:pt x="1285" y="846"/>
                </a:cubicBezTo>
                <a:cubicBezTo>
                  <a:pt x="1285" y="847"/>
                  <a:pt x="1275" y="849"/>
                  <a:pt x="1280" y="848"/>
                </a:cubicBezTo>
                <a:cubicBezTo>
                  <a:pt x="1284" y="848"/>
                  <a:pt x="1289" y="848"/>
                  <a:pt x="1294" y="848"/>
                </a:cubicBezTo>
                <a:cubicBezTo>
                  <a:pt x="1296" y="848"/>
                  <a:pt x="1299" y="847"/>
                  <a:pt x="1302" y="847"/>
                </a:cubicBezTo>
                <a:cubicBezTo>
                  <a:pt x="1303" y="847"/>
                  <a:pt x="1305" y="847"/>
                  <a:pt x="1306" y="847"/>
                </a:cubicBezTo>
                <a:cubicBezTo>
                  <a:pt x="1308" y="847"/>
                  <a:pt x="1309" y="846"/>
                  <a:pt x="1311" y="846"/>
                </a:cubicBezTo>
                <a:cubicBezTo>
                  <a:pt x="1323" y="844"/>
                  <a:pt x="1336" y="839"/>
                  <a:pt x="1347" y="831"/>
                </a:cubicBezTo>
                <a:cubicBezTo>
                  <a:pt x="1358" y="824"/>
                  <a:pt x="1367" y="814"/>
                  <a:pt x="1372" y="804"/>
                </a:cubicBezTo>
                <a:cubicBezTo>
                  <a:pt x="1378" y="794"/>
                  <a:pt x="1381" y="783"/>
                  <a:pt x="1382" y="775"/>
                </a:cubicBezTo>
                <a:cubicBezTo>
                  <a:pt x="1380" y="781"/>
                  <a:pt x="1380" y="785"/>
                  <a:pt x="1378" y="788"/>
                </a:cubicBezTo>
                <a:cubicBezTo>
                  <a:pt x="1377" y="792"/>
                  <a:pt x="1376" y="797"/>
                  <a:pt x="1370" y="803"/>
                </a:cubicBezTo>
                <a:cubicBezTo>
                  <a:pt x="1369" y="802"/>
                  <a:pt x="1370" y="800"/>
                  <a:pt x="1371" y="798"/>
                </a:cubicBezTo>
                <a:cubicBezTo>
                  <a:pt x="1373" y="795"/>
                  <a:pt x="1374" y="793"/>
                  <a:pt x="1374" y="791"/>
                </a:cubicBezTo>
                <a:cubicBezTo>
                  <a:pt x="1373" y="791"/>
                  <a:pt x="1372" y="792"/>
                  <a:pt x="1371" y="793"/>
                </a:cubicBezTo>
                <a:cubicBezTo>
                  <a:pt x="1370" y="795"/>
                  <a:pt x="1370" y="798"/>
                  <a:pt x="1368" y="800"/>
                </a:cubicBezTo>
                <a:cubicBezTo>
                  <a:pt x="1365" y="805"/>
                  <a:pt x="1361" y="812"/>
                  <a:pt x="1353" y="817"/>
                </a:cubicBezTo>
                <a:cubicBezTo>
                  <a:pt x="1353" y="817"/>
                  <a:pt x="1354" y="815"/>
                  <a:pt x="1356" y="813"/>
                </a:cubicBezTo>
                <a:cubicBezTo>
                  <a:pt x="1358" y="811"/>
                  <a:pt x="1359" y="808"/>
                  <a:pt x="1361" y="805"/>
                </a:cubicBezTo>
                <a:cubicBezTo>
                  <a:pt x="1363" y="802"/>
                  <a:pt x="1365" y="799"/>
                  <a:pt x="1366" y="797"/>
                </a:cubicBezTo>
                <a:cubicBezTo>
                  <a:pt x="1367" y="794"/>
                  <a:pt x="1367" y="793"/>
                  <a:pt x="1367" y="793"/>
                </a:cubicBezTo>
                <a:cubicBezTo>
                  <a:pt x="1367" y="793"/>
                  <a:pt x="1367" y="793"/>
                  <a:pt x="1367" y="793"/>
                </a:cubicBezTo>
                <a:cubicBezTo>
                  <a:pt x="1375" y="780"/>
                  <a:pt x="1380" y="765"/>
                  <a:pt x="1380" y="749"/>
                </a:cubicBezTo>
                <a:cubicBezTo>
                  <a:pt x="1380" y="349"/>
                  <a:pt x="1380" y="349"/>
                  <a:pt x="1380" y="349"/>
                </a:cubicBezTo>
                <a:cubicBezTo>
                  <a:pt x="1384" y="370"/>
                  <a:pt x="1379" y="391"/>
                  <a:pt x="1383" y="412"/>
                </a:cubicBezTo>
                <a:cubicBezTo>
                  <a:pt x="1383" y="411"/>
                  <a:pt x="1382" y="409"/>
                  <a:pt x="1382" y="413"/>
                </a:cubicBezTo>
                <a:cubicBezTo>
                  <a:pt x="1381" y="440"/>
                  <a:pt x="1389" y="451"/>
                  <a:pt x="1385" y="472"/>
                </a:cubicBezTo>
                <a:cubicBezTo>
                  <a:pt x="1383" y="470"/>
                  <a:pt x="1383" y="470"/>
                  <a:pt x="1383" y="470"/>
                </a:cubicBezTo>
                <a:cubicBezTo>
                  <a:pt x="1383" y="472"/>
                  <a:pt x="1385" y="484"/>
                  <a:pt x="1388" y="482"/>
                </a:cubicBezTo>
                <a:cubicBezTo>
                  <a:pt x="1387" y="464"/>
                  <a:pt x="1386" y="460"/>
                  <a:pt x="1387" y="444"/>
                </a:cubicBezTo>
                <a:cubicBezTo>
                  <a:pt x="1389" y="451"/>
                  <a:pt x="1391" y="465"/>
                  <a:pt x="1391" y="476"/>
                </a:cubicBezTo>
                <a:cubicBezTo>
                  <a:pt x="1395" y="477"/>
                  <a:pt x="1395" y="477"/>
                  <a:pt x="1395" y="477"/>
                </a:cubicBezTo>
                <a:cubicBezTo>
                  <a:pt x="1399" y="491"/>
                  <a:pt x="1393" y="505"/>
                  <a:pt x="1397" y="518"/>
                </a:cubicBezTo>
                <a:cubicBezTo>
                  <a:pt x="1400" y="502"/>
                  <a:pt x="1400" y="502"/>
                  <a:pt x="1400" y="502"/>
                </a:cubicBezTo>
                <a:cubicBezTo>
                  <a:pt x="1400" y="503"/>
                  <a:pt x="1400" y="504"/>
                  <a:pt x="1401" y="505"/>
                </a:cubicBezTo>
                <a:cubicBezTo>
                  <a:pt x="1400" y="498"/>
                  <a:pt x="1400" y="491"/>
                  <a:pt x="1399" y="490"/>
                </a:cubicBezTo>
                <a:cubicBezTo>
                  <a:pt x="1396" y="466"/>
                  <a:pt x="1402" y="453"/>
                  <a:pt x="1405" y="449"/>
                </a:cubicBezTo>
                <a:cubicBezTo>
                  <a:pt x="1406" y="438"/>
                  <a:pt x="1410" y="453"/>
                  <a:pt x="1413" y="452"/>
                </a:cubicBezTo>
                <a:cubicBezTo>
                  <a:pt x="1412" y="434"/>
                  <a:pt x="1407" y="435"/>
                  <a:pt x="1406" y="417"/>
                </a:cubicBezTo>
                <a:cubicBezTo>
                  <a:pt x="1407" y="412"/>
                  <a:pt x="1407" y="414"/>
                  <a:pt x="1408" y="416"/>
                </a:cubicBezTo>
                <a:cubicBezTo>
                  <a:pt x="1406" y="404"/>
                  <a:pt x="1406" y="404"/>
                  <a:pt x="1406" y="404"/>
                </a:cubicBezTo>
                <a:cubicBezTo>
                  <a:pt x="1407" y="403"/>
                  <a:pt x="1408" y="372"/>
                  <a:pt x="1411" y="390"/>
                </a:cubicBezTo>
                <a:cubicBezTo>
                  <a:pt x="1411" y="393"/>
                  <a:pt x="1411" y="398"/>
                  <a:pt x="1411" y="402"/>
                </a:cubicBezTo>
                <a:cubicBezTo>
                  <a:pt x="1414" y="377"/>
                  <a:pt x="1417" y="333"/>
                  <a:pt x="1422" y="334"/>
                </a:cubicBezTo>
                <a:cubicBezTo>
                  <a:pt x="1423" y="320"/>
                  <a:pt x="1421" y="324"/>
                  <a:pt x="1422" y="302"/>
                </a:cubicBezTo>
                <a:cubicBezTo>
                  <a:pt x="1419" y="292"/>
                  <a:pt x="1415" y="303"/>
                  <a:pt x="1413" y="279"/>
                </a:cubicBezTo>
                <a:cubicBezTo>
                  <a:pt x="1411" y="298"/>
                  <a:pt x="1411" y="298"/>
                  <a:pt x="1411" y="298"/>
                </a:cubicBezTo>
                <a:cubicBezTo>
                  <a:pt x="1412" y="302"/>
                  <a:pt x="1413" y="305"/>
                  <a:pt x="1413" y="309"/>
                </a:cubicBezTo>
                <a:cubicBezTo>
                  <a:pt x="1413" y="289"/>
                  <a:pt x="1413" y="289"/>
                  <a:pt x="1413" y="289"/>
                </a:cubicBezTo>
                <a:cubicBezTo>
                  <a:pt x="1415" y="302"/>
                  <a:pt x="1416" y="300"/>
                  <a:pt x="1420" y="303"/>
                </a:cubicBezTo>
                <a:cubicBezTo>
                  <a:pt x="1420" y="334"/>
                  <a:pt x="1414" y="342"/>
                  <a:pt x="1413" y="357"/>
                </a:cubicBezTo>
                <a:cubicBezTo>
                  <a:pt x="1410" y="348"/>
                  <a:pt x="1411" y="332"/>
                  <a:pt x="1407" y="338"/>
                </a:cubicBezTo>
                <a:cubicBezTo>
                  <a:pt x="1410" y="323"/>
                  <a:pt x="1403" y="321"/>
                  <a:pt x="1406" y="303"/>
                </a:cubicBezTo>
                <a:cubicBezTo>
                  <a:pt x="1408" y="307"/>
                  <a:pt x="1408" y="307"/>
                  <a:pt x="1408" y="307"/>
                </a:cubicBezTo>
                <a:cubicBezTo>
                  <a:pt x="1404" y="292"/>
                  <a:pt x="1408" y="290"/>
                  <a:pt x="1405" y="278"/>
                </a:cubicBezTo>
                <a:cubicBezTo>
                  <a:pt x="1406" y="279"/>
                  <a:pt x="1407" y="278"/>
                  <a:pt x="1407" y="276"/>
                </a:cubicBezTo>
                <a:cubicBezTo>
                  <a:pt x="1405" y="250"/>
                  <a:pt x="1405" y="284"/>
                  <a:pt x="1401" y="258"/>
                </a:cubicBezTo>
                <a:cubicBezTo>
                  <a:pt x="1401" y="235"/>
                  <a:pt x="1408" y="251"/>
                  <a:pt x="1409" y="244"/>
                </a:cubicBezTo>
                <a:close/>
                <a:moveTo>
                  <a:pt x="1178" y="62"/>
                </a:moveTo>
                <a:cubicBezTo>
                  <a:pt x="1178" y="62"/>
                  <a:pt x="1177" y="63"/>
                  <a:pt x="1174" y="63"/>
                </a:cubicBezTo>
                <a:cubicBezTo>
                  <a:pt x="1202" y="63"/>
                  <a:pt x="1205" y="63"/>
                  <a:pt x="1227" y="62"/>
                </a:cubicBezTo>
                <a:cubicBezTo>
                  <a:pt x="1220" y="64"/>
                  <a:pt x="1220" y="64"/>
                  <a:pt x="1220" y="64"/>
                </a:cubicBezTo>
                <a:cubicBezTo>
                  <a:pt x="1224" y="67"/>
                  <a:pt x="1242" y="64"/>
                  <a:pt x="1260" y="64"/>
                </a:cubicBezTo>
                <a:cubicBezTo>
                  <a:pt x="1266" y="62"/>
                  <a:pt x="1277" y="60"/>
                  <a:pt x="1284" y="62"/>
                </a:cubicBezTo>
                <a:cubicBezTo>
                  <a:pt x="1282" y="65"/>
                  <a:pt x="1282" y="65"/>
                  <a:pt x="1282" y="65"/>
                </a:cubicBezTo>
                <a:cubicBezTo>
                  <a:pt x="1283" y="66"/>
                  <a:pt x="1288" y="67"/>
                  <a:pt x="1296" y="67"/>
                </a:cubicBezTo>
                <a:cubicBezTo>
                  <a:pt x="1303" y="67"/>
                  <a:pt x="1313" y="68"/>
                  <a:pt x="1323" y="72"/>
                </a:cubicBezTo>
                <a:cubicBezTo>
                  <a:pt x="1321" y="71"/>
                  <a:pt x="1319" y="72"/>
                  <a:pt x="1317" y="72"/>
                </a:cubicBezTo>
                <a:cubicBezTo>
                  <a:pt x="1310" y="70"/>
                  <a:pt x="1303" y="69"/>
                  <a:pt x="1296" y="69"/>
                </a:cubicBezTo>
                <a:cubicBezTo>
                  <a:pt x="1127" y="69"/>
                  <a:pt x="1127" y="69"/>
                  <a:pt x="1127" y="69"/>
                </a:cubicBezTo>
                <a:cubicBezTo>
                  <a:pt x="1143" y="67"/>
                  <a:pt x="1160" y="65"/>
                  <a:pt x="1178" y="62"/>
                </a:cubicBezTo>
                <a:close/>
                <a:moveTo>
                  <a:pt x="780" y="66"/>
                </a:moveTo>
                <a:cubicBezTo>
                  <a:pt x="790" y="64"/>
                  <a:pt x="804" y="60"/>
                  <a:pt x="820" y="57"/>
                </a:cubicBezTo>
                <a:cubicBezTo>
                  <a:pt x="820" y="57"/>
                  <a:pt x="820" y="57"/>
                  <a:pt x="820" y="57"/>
                </a:cubicBezTo>
                <a:cubicBezTo>
                  <a:pt x="855" y="56"/>
                  <a:pt x="855" y="56"/>
                  <a:pt x="855" y="56"/>
                </a:cubicBezTo>
                <a:cubicBezTo>
                  <a:pt x="851" y="58"/>
                  <a:pt x="851" y="58"/>
                  <a:pt x="851" y="58"/>
                </a:cubicBezTo>
                <a:cubicBezTo>
                  <a:pt x="872" y="55"/>
                  <a:pt x="872" y="55"/>
                  <a:pt x="872" y="55"/>
                </a:cubicBezTo>
                <a:cubicBezTo>
                  <a:pt x="871" y="59"/>
                  <a:pt x="878" y="57"/>
                  <a:pt x="877" y="60"/>
                </a:cubicBezTo>
                <a:cubicBezTo>
                  <a:pt x="890" y="67"/>
                  <a:pt x="923" y="57"/>
                  <a:pt x="952" y="60"/>
                </a:cubicBezTo>
                <a:cubicBezTo>
                  <a:pt x="947" y="62"/>
                  <a:pt x="947" y="62"/>
                  <a:pt x="947" y="62"/>
                </a:cubicBezTo>
                <a:cubicBezTo>
                  <a:pt x="963" y="58"/>
                  <a:pt x="1001" y="63"/>
                  <a:pt x="1025" y="64"/>
                </a:cubicBezTo>
                <a:cubicBezTo>
                  <a:pt x="1024" y="64"/>
                  <a:pt x="1024" y="64"/>
                  <a:pt x="1024" y="64"/>
                </a:cubicBezTo>
                <a:cubicBezTo>
                  <a:pt x="1013" y="66"/>
                  <a:pt x="1009" y="67"/>
                  <a:pt x="1010" y="69"/>
                </a:cubicBezTo>
                <a:cubicBezTo>
                  <a:pt x="975" y="69"/>
                  <a:pt x="975" y="69"/>
                  <a:pt x="975" y="69"/>
                </a:cubicBezTo>
                <a:cubicBezTo>
                  <a:pt x="974" y="69"/>
                  <a:pt x="972" y="68"/>
                  <a:pt x="970" y="67"/>
                </a:cubicBezTo>
                <a:cubicBezTo>
                  <a:pt x="965" y="68"/>
                  <a:pt x="959" y="69"/>
                  <a:pt x="952" y="69"/>
                </a:cubicBezTo>
                <a:cubicBezTo>
                  <a:pt x="899" y="69"/>
                  <a:pt x="899" y="69"/>
                  <a:pt x="899" y="69"/>
                </a:cubicBezTo>
                <a:cubicBezTo>
                  <a:pt x="901" y="68"/>
                  <a:pt x="905" y="67"/>
                  <a:pt x="908" y="66"/>
                </a:cubicBezTo>
                <a:cubicBezTo>
                  <a:pt x="839" y="69"/>
                  <a:pt x="839" y="69"/>
                  <a:pt x="839" y="69"/>
                </a:cubicBezTo>
                <a:cubicBezTo>
                  <a:pt x="839" y="69"/>
                  <a:pt x="839" y="69"/>
                  <a:pt x="839" y="69"/>
                </a:cubicBezTo>
                <a:cubicBezTo>
                  <a:pt x="778" y="69"/>
                  <a:pt x="778" y="69"/>
                  <a:pt x="778" y="69"/>
                </a:cubicBezTo>
                <a:cubicBezTo>
                  <a:pt x="780" y="68"/>
                  <a:pt x="780" y="68"/>
                  <a:pt x="780" y="66"/>
                </a:cubicBezTo>
                <a:close/>
                <a:moveTo>
                  <a:pt x="471" y="56"/>
                </a:moveTo>
                <a:cubicBezTo>
                  <a:pt x="473" y="60"/>
                  <a:pt x="473" y="60"/>
                  <a:pt x="473" y="60"/>
                </a:cubicBezTo>
                <a:cubicBezTo>
                  <a:pt x="516" y="61"/>
                  <a:pt x="547" y="51"/>
                  <a:pt x="592" y="53"/>
                </a:cubicBezTo>
                <a:cubicBezTo>
                  <a:pt x="586" y="57"/>
                  <a:pt x="569" y="55"/>
                  <a:pt x="571" y="57"/>
                </a:cubicBezTo>
                <a:cubicBezTo>
                  <a:pt x="598" y="57"/>
                  <a:pt x="595" y="47"/>
                  <a:pt x="621" y="52"/>
                </a:cubicBezTo>
                <a:cubicBezTo>
                  <a:pt x="583" y="54"/>
                  <a:pt x="645" y="54"/>
                  <a:pt x="611" y="58"/>
                </a:cubicBezTo>
                <a:cubicBezTo>
                  <a:pt x="658" y="52"/>
                  <a:pt x="709" y="60"/>
                  <a:pt x="740" y="59"/>
                </a:cubicBezTo>
                <a:cubicBezTo>
                  <a:pt x="732" y="56"/>
                  <a:pt x="753" y="55"/>
                  <a:pt x="754" y="54"/>
                </a:cubicBezTo>
                <a:cubicBezTo>
                  <a:pt x="762" y="55"/>
                  <a:pt x="760" y="57"/>
                  <a:pt x="753" y="57"/>
                </a:cubicBezTo>
                <a:cubicBezTo>
                  <a:pt x="769" y="60"/>
                  <a:pt x="772" y="63"/>
                  <a:pt x="769" y="66"/>
                </a:cubicBezTo>
                <a:cubicBezTo>
                  <a:pt x="736" y="66"/>
                  <a:pt x="736" y="66"/>
                  <a:pt x="736" y="66"/>
                </a:cubicBezTo>
                <a:cubicBezTo>
                  <a:pt x="742" y="67"/>
                  <a:pt x="747" y="68"/>
                  <a:pt x="751" y="69"/>
                </a:cubicBezTo>
                <a:cubicBezTo>
                  <a:pt x="700" y="69"/>
                  <a:pt x="700" y="69"/>
                  <a:pt x="700" y="69"/>
                </a:cubicBezTo>
                <a:cubicBezTo>
                  <a:pt x="697" y="68"/>
                  <a:pt x="695" y="67"/>
                  <a:pt x="696" y="67"/>
                </a:cubicBezTo>
                <a:cubicBezTo>
                  <a:pt x="685" y="68"/>
                  <a:pt x="668" y="64"/>
                  <a:pt x="662" y="65"/>
                </a:cubicBezTo>
                <a:cubicBezTo>
                  <a:pt x="674" y="67"/>
                  <a:pt x="672" y="68"/>
                  <a:pt x="665" y="69"/>
                </a:cubicBezTo>
                <a:cubicBezTo>
                  <a:pt x="647" y="69"/>
                  <a:pt x="647" y="69"/>
                  <a:pt x="647" y="69"/>
                </a:cubicBezTo>
                <a:cubicBezTo>
                  <a:pt x="647" y="68"/>
                  <a:pt x="650" y="67"/>
                  <a:pt x="644" y="66"/>
                </a:cubicBezTo>
                <a:cubicBezTo>
                  <a:pt x="618" y="67"/>
                  <a:pt x="618" y="67"/>
                  <a:pt x="618" y="67"/>
                </a:cubicBezTo>
                <a:cubicBezTo>
                  <a:pt x="641" y="67"/>
                  <a:pt x="641" y="67"/>
                  <a:pt x="641" y="67"/>
                </a:cubicBezTo>
                <a:cubicBezTo>
                  <a:pt x="638" y="69"/>
                  <a:pt x="638" y="69"/>
                  <a:pt x="638" y="69"/>
                </a:cubicBezTo>
                <a:cubicBezTo>
                  <a:pt x="471" y="69"/>
                  <a:pt x="471" y="69"/>
                  <a:pt x="471" y="69"/>
                </a:cubicBezTo>
                <a:cubicBezTo>
                  <a:pt x="458" y="66"/>
                  <a:pt x="451" y="62"/>
                  <a:pt x="444" y="57"/>
                </a:cubicBezTo>
                <a:cubicBezTo>
                  <a:pt x="454" y="57"/>
                  <a:pt x="463" y="56"/>
                  <a:pt x="471" y="56"/>
                </a:cubicBezTo>
                <a:close/>
                <a:moveTo>
                  <a:pt x="335" y="64"/>
                </a:moveTo>
                <a:cubicBezTo>
                  <a:pt x="334" y="64"/>
                  <a:pt x="334" y="64"/>
                  <a:pt x="333" y="64"/>
                </a:cubicBezTo>
                <a:cubicBezTo>
                  <a:pt x="341" y="63"/>
                  <a:pt x="350" y="63"/>
                  <a:pt x="358" y="62"/>
                </a:cubicBezTo>
                <a:cubicBezTo>
                  <a:pt x="361" y="66"/>
                  <a:pt x="362" y="68"/>
                  <a:pt x="359" y="69"/>
                </a:cubicBezTo>
                <a:cubicBezTo>
                  <a:pt x="356" y="69"/>
                  <a:pt x="356" y="69"/>
                  <a:pt x="356" y="69"/>
                </a:cubicBezTo>
                <a:cubicBezTo>
                  <a:pt x="355" y="69"/>
                  <a:pt x="355" y="69"/>
                  <a:pt x="355" y="69"/>
                </a:cubicBezTo>
                <a:cubicBezTo>
                  <a:pt x="355" y="69"/>
                  <a:pt x="355" y="69"/>
                  <a:pt x="355" y="69"/>
                </a:cubicBezTo>
                <a:cubicBezTo>
                  <a:pt x="322" y="69"/>
                  <a:pt x="322" y="69"/>
                  <a:pt x="322" y="69"/>
                </a:cubicBezTo>
                <a:cubicBezTo>
                  <a:pt x="319" y="68"/>
                  <a:pt x="315" y="67"/>
                  <a:pt x="310" y="67"/>
                </a:cubicBezTo>
                <a:lnTo>
                  <a:pt x="335" y="64"/>
                </a:lnTo>
                <a:close/>
                <a:moveTo>
                  <a:pt x="308" y="69"/>
                </a:moveTo>
                <a:cubicBezTo>
                  <a:pt x="278" y="69"/>
                  <a:pt x="278" y="69"/>
                  <a:pt x="278" y="69"/>
                </a:cubicBezTo>
                <a:cubicBezTo>
                  <a:pt x="281" y="67"/>
                  <a:pt x="296" y="68"/>
                  <a:pt x="308" y="69"/>
                </a:cubicBezTo>
                <a:close/>
                <a:moveTo>
                  <a:pt x="60" y="137"/>
                </a:moveTo>
                <a:cubicBezTo>
                  <a:pt x="59" y="140"/>
                  <a:pt x="58" y="144"/>
                  <a:pt x="57" y="147"/>
                </a:cubicBezTo>
                <a:cubicBezTo>
                  <a:pt x="57" y="149"/>
                  <a:pt x="57" y="151"/>
                  <a:pt x="56" y="153"/>
                </a:cubicBezTo>
                <a:cubicBezTo>
                  <a:pt x="56" y="154"/>
                  <a:pt x="56" y="156"/>
                  <a:pt x="55" y="157"/>
                </a:cubicBezTo>
                <a:cubicBezTo>
                  <a:pt x="55" y="156"/>
                  <a:pt x="55" y="154"/>
                  <a:pt x="55" y="152"/>
                </a:cubicBezTo>
                <a:cubicBezTo>
                  <a:pt x="56" y="145"/>
                  <a:pt x="56" y="145"/>
                  <a:pt x="56" y="145"/>
                </a:cubicBezTo>
                <a:cubicBezTo>
                  <a:pt x="56" y="143"/>
                  <a:pt x="56" y="141"/>
                  <a:pt x="57" y="139"/>
                </a:cubicBezTo>
                <a:cubicBezTo>
                  <a:pt x="57" y="137"/>
                  <a:pt x="57" y="135"/>
                  <a:pt x="58" y="133"/>
                </a:cubicBezTo>
                <a:cubicBezTo>
                  <a:pt x="60" y="124"/>
                  <a:pt x="63" y="116"/>
                  <a:pt x="67" y="109"/>
                </a:cubicBezTo>
                <a:cubicBezTo>
                  <a:pt x="76" y="94"/>
                  <a:pt x="89" y="81"/>
                  <a:pt x="103" y="73"/>
                </a:cubicBezTo>
                <a:cubicBezTo>
                  <a:pt x="99" y="73"/>
                  <a:pt x="99" y="73"/>
                  <a:pt x="99" y="73"/>
                </a:cubicBezTo>
                <a:cubicBezTo>
                  <a:pt x="108" y="68"/>
                  <a:pt x="116" y="62"/>
                  <a:pt x="122" y="62"/>
                </a:cubicBezTo>
                <a:cubicBezTo>
                  <a:pt x="123" y="62"/>
                  <a:pt x="120" y="64"/>
                  <a:pt x="115" y="68"/>
                </a:cubicBezTo>
                <a:cubicBezTo>
                  <a:pt x="113" y="69"/>
                  <a:pt x="111" y="71"/>
                  <a:pt x="108" y="74"/>
                </a:cubicBezTo>
                <a:cubicBezTo>
                  <a:pt x="106" y="76"/>
                  <a:pt x="103" y="79"/>
                  <a:pt x="101" y="82"/>
                </a:cubicBezTo>
                <a:cubicBezTo>
                  <a:pt x="98" y="85"/>
                  <a:pt x="95" y="89"/>
                  <a:pt x="93" y="93"/>
                </a:cubicBezTo>
                <a:cubicBezTo>
                  <a:pt x="89" y="97"/>
                  <a:pt x="85" y="102"/>
                  <a:pt x="82" y="106"/>
                </a:cubicBezTo>
                <a:cubicBezTo>
                  <a:pt x="82" y="106"/>
                  <a:pt x="82" y="106"/>
                  <a:pt x="82" y="106"/>
                </a:cubicBezTo>
                <a:cubicBezTo>
                  <a:pt x="81" y="107"/>
                  <a:pt x="79" y="108"/>
                  <a:pt x="76" y="111"/>
                </a:cubicBezTo>
                <a:cubicBezTo>
                  <a:pt x="75" y="112"/>
                  <a:pt x="74" y="114"/>
                  <a:pt x="72" y="115"/>
                </a:cubicBezTo>
                <a:cubicBezTo>
                  <a:pt x="71" y="117"/>
                  <a:pt x="69" y="119"/>
                  <a:pt x="68" y="121"/>
                </a:cubicBezTo>
                <a:cubicBezTo>
                  <a:pt x="65" y="125"/>
                  <a:pt x="63" y="131"/>
                  <a:pt x="60" y="137"/>
                </a:cubicBezTo>
                <a:close/>
                <a:moveTo>
                  <a:pt x="67" y="367"/>
                </a:moveTo>
                <a:cubicBezTo>
                  <a:pt x="67" y="373"/>
                  <a:pt x="67" y="376"/>
                  <a:pt x="67" y="378"/>
                </a:cubicBezTo>
                <a:cubicBezTo>
                  <a:pt x="67" y="373"/>
                  <a:pt x="67" y="369"/>
                  <a:pt x="67" y="365"/>
                </a:cubicBezTo>
                <a:cubicBezTo>
                  <a:pt x="67" y="366"/>
                  <a:pt x="67" y="366"/>
                  <a:pt x="67" y="367"/>
                </a:cubicBezTo>
                <a:close/>
                <a:moveTo>
                  <a:pt x="64" y="483"/>
                </a:moveTo>
                <a:cubicBezTo>
                  <a:pt x="63" y="477"/>
                  <a:pt x="63" y="477"/>
                  <a:pt x="63" y="477"/>
                </a:cubicBezTo>
                <a:cubicBezTo>
                  <a:pt x="64" y="451"/>
                  <a:pt x="65" y="427"/>
                  <a:pt x="65" y="404"/>
                </a:cubicBezTo>
                <a:cubicBezTo>
                  <a:pt x="66" y="413"/>
                  <a:pt x="67" y="421"/>
                  <a:pt x="67" y="431"/>
                </a:cubicBezTo>
                <a:cubicBezTo>
                  <a:pt x="67" y="429"/>
                  <a:pt x="68" y="427"/>
                  <a:pt x="68" y="424"/>
                </a:cubicBezTo>
                <a:cubicBezTo>
                  <a:pt x="68" y="482"/>
                  <a:pt x="68" y="482"/>
                  <a:pt x="68" y="482"/>
                </a:cubicBezTo>
                <a:cubicBezTo>
                  <a:pt x="66" y="474"/>
                  <a:pt x="66" y="463"/>
                  <a:pt x="66" y="452"/>
                </a:cubicBezTo>
                <a:cubicBezTo>
                  <a:pt x="66" y="453"/>
                  <a:pt x="65" y="465"/>
                  <a:pt x="64" y="483"/>
                </a:cubicBezTo>
                <a:close/>
                <a:moveTo>
                  <a:pt x="554" y="835"/>
                </a:moveTo>
                <a:cubicBezTo>
                  <a:pt x="556" y="834"/>
                  <a:pt x="558" y="834"/>
                  <a:pt x="560" y="833"/>
                </a:cubicBezTo>
                <a:cubicBezTo>
                  <a:pt x="574" y="833"/>
                  <a:pt x="574" y="833"/>
                  <a:pt x="574" y="833"/>
                </a:cubicBezTo>
                <a:cubicBezTo>
                  <a:pt x="573" y="835"/>
                  <a:pt x="572" y="837"/>
                  <a:pt x="554" y="835"/>
                </a:cubicBezTo>
                <a:close/>
                <a:moveTo>
                  <a:pt x="582" y="833"/>
                </a:moveTo>
                <a:cubicBezTo>
                  <a:pt x="595" y="833"/>
                  <a:pt x="595" y="833"/>
                  <a:pt x="595" y="833"/>
                </a:cubicBezTo>
                <a:cubicBezTo>
                  <a:pt x="592" y="834"/>
                  <a:pt x="589" y="834"/>
                  <a:pt x="585" y="834"/>
                </a:cubicBezTo>
                <a:cubicBezTo>
                  <a:pt x="584" y="834"/>
                  <a:pt x="583" y="833"/>
                  <a:pt x="582" y="833"/>
                </a:cubicBezTo>
                <a:close/>
                <a:moveTo>
                  <a:pt x="1380" y="349"/>
                </a:moveTo>
                <a:cubicBezTo>
                  <a:pt x="1380" y="341"/>
                  <a:pt x="1380" y="341"/>
                  <a:pt x="1380" y="341"/>
                </a:cubicBezTo>
                <a:cubicBezTo>
                  <a:pt x="1381" y="346"/>
                  <a:pt x="1381" y="351"/>
                  <a:pt x="1382" y="354"/>
                </a:cubicBezTo>
                <a:lnTo>
                  <a:pt x="1380" y="349"/>
                </a:lnTo>
                <a:close/>
              </a:path>
            </a:pathLst>
          </a:custGeom>
          <a:solidFill>
            <a:srgbClr val="91561A">
              <a:alpha val="1500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优设标题黑" panose="00000500000000000000" charset="-122"/>
              <a:ea typeface="优设标题黑" panose="00000500000000000000" charset="-122"/>
              <a:cs typeface="+mn-cs"/>
            </a:endParaRPr>
          </a:p>
        </p:txBody>
      </p:sp>
      <p:sp>
        <p:nvSpPr>
          <p:cNvPr id="11" name="文本框 10"/>
          <p:cNvSpPr txBox="1"/>
          <p:nvPr>
            <p:custDataLst>
              <p:tags r:id="rId4"/>
            </p:custDataLst>
          </p:nvPr>
        </p:nvSpPr>
        <p:spPr>
          <a:xfrm>
            <a:off x="221142" y="11059"/>
            <a:ext cx="35877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二 民族交融</a:t>
            </a:r>
            <a:endParaRPr lang="zh-CN" altLang="en-US" sz="2800">
              <a:latin typeface="优设标题黑" panose="00000500000000000000" charset="-122"/>
              <a:ea typeface="优设标题黑" panose="00000500000000000000" charset="-122"/>
              <a:cs typeface="优设标题黑" panose="00000500000000000000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244475" y="52705"/>
            <a:ext cx="492760" cy="463550"/>
            <a:chOff x="8200854" y="647550"/>
            <a:chExt cx="721309" cy="723176"/>
          </a:xfrm>
          <a:solidFill>
            <a:schemeClr val="tx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14" name="任意多边形: 形状 534"/>
            <p:cNvSpPr/>
            <p:nvPr>
              <p:custDataLst>
                <p:tags r:id="rId5"/>
              </p:custDataLst>
            </p:nvPr>
          </p:nvSpPr>
          <p:spPr>
            <a:xfrm>
              <a:off x="8895617" y="1002661"/>
              <a:ext cx="9525" cy="19050"/>
            </a:xfrm>
            <a:custGeom>
              <a:gdLst>
                <a:gd name="connsiteX0" fmla="*/ 10058 w 9525"/>
                <a:gd name="connsiteY0" fmla="*/ 14926 h 19050"/>
                <a:gd name="connsiteX1" fmla="*/ 11135 w 9525"/>
                <a:gd name="connsiteY1" fmla="*/ 8925 h 19050"/>
                <a:gd name="connsiteX2" fmla="*/ 7144 w 9525"/>
                <a:gd name="connsiteY2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10058" y="14926"/>
                  </a:moveTo>
                  <a:lnTo>
                    <a:pt x="11135" y="8925"/>
                  </a:lnTo>
                  <a:lnTo>
                    <a:pt x="7144" y="714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5" name="任意多边形: 形状 535"/>
            <p:cNvSpPr/>
            <p:nvPr>
              <p:custDataLst>
                <p:tags r:id="rId6"/>
              </p:custDataLst>
            </p:nvPr>
          </p:nvSpPr>
          <p:spPr>
            <a:xfrm>
              <a:off x="8893588" y="970686"/>
              <a:ext cx="28575" cy="38100"/>
            </a:xfrm>
            <a:custGeom>
              <a:gdLst>
                <a:gd name="connsiteX0" fmla="*/ 24717 w 28575"/>
                <a:gd name="connsiteY0" fmla="*/ 17526 h 38100"/>
                <a:gd name="connsiteX1" fmla="*/ 23632 w 28575"/>
                <a:gd name="connsiteY1" fmla="*/ 12306 h 38100"/>
                <a:gd name="connsiteX2" fmla="*/ 22203 w 28575"/>
                <a:gd name="connsiteY2" fmla="*/ 7144 h 38100"/>
                <a:gd name="connsiteX3" fmla="*/ 7144 w 28575"/>
                <a:gd name="connsiteY3" fmla="*/ 22622 h 38100"/>
                <a:gd name="connsiteX4" fmla="*/ 18107 w 28575"/>
                <a:gd name="connsiteY4" fmla="*/ 38500 h 38100"/>
                <a:gd name="connsiteX5" fmla="*/ 13887 w 28575"/>
                <a:gd name="connsiteY5" fmla="*/ 22593 h 38100"/>
                <a:gd name="connsiteX6" fmla="*/ 21641 w 28575"/>
                <a:gd name="connsiteY6" fmla="*/ 34385 h 38100"/>
                <a:gd name="connsiteX7" fmla="*/ 19555 w 28575"/>
                <a:gd name="connsiteY7" fmla="*/ 17374 h 38100"/>
                <a:gd name="connsiteX8" fmla="*/ 24717 w 28575"/>
                <a:gd name="connsiteY8" fmla="*/ 17526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575" h="38100">
                  <a:moveTo>
                    <a:pt x="24717" y="17526"/>
                  </a:moveTo>
                  <a:cubicBezTo>
                    <a:pt x="24717" y="17526"/>
                    <a:pt x="24174" y="14916"/>
                    <a:pt x="23632" y="12306"/>
                  </a:cubicBezTo>
                  <a:cubicBezTo>
                    <a:pt x="23184" y="9696"/>
                    <a:pt x="22203" y="7144"/>
                    <a:pt x="22203" y="7144"/>
                  </a:cubicBezTo>
                  <a:cubicBezTo>
                    <a:pt x="11668" y="14221"/>
                    <a:pt x="14411" y="6086"/>
                    <a:pt x="7144" y="22622"/>
                  </a:cubicBezTo>
                  <a:cubicBezTo>
                    <a:pt x="9192" y="27984"/>
                    <a:pt x="13764" y="40205"/>
                    <a:pt x="18107" y="38500"/>
                  </a:cubicBezTo>
                  <a:cubicBezTo>
                    <a:pt x="17450" y="34395"/>
                    <a:pt x="12802" y="28651"/>
                    <a:pt x="13887" y="22593"/>
                  </a:cubicBezTo>
                  <a:cubicBezTo>
                    <a:pt x="17288" y="24936"/>
                    <a:pt x="17202" y="31442"/>
                    <a:pt x="21641" y="34385"/>
                  </a:cubicBezTo>
                  <a:cubicBezTo>
                    <a:pt x="24632" y="24308"/>
                    <a:pt x="18545" y="28270"/>
                    <a:pt x="19555" y="17374"/>
                  </a:cubicBezTo>
                  <a:lnTo>
                    <a:pt x="24717" y="1752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6" name="任意多边形: 形状 536"/>
            <p:cNvSpPr/>
            <p:nvPr>
              <p:custDataLst>
                <p:tags r:id="rId7"/>
              </p:custDataLst>
            </p:nvPr>
          </p:nvSpPr>
          <p:spPr>
            <a:xfrm>
              <a:off x="8898760" y="968087"/>
              <a:ext cx="19050" cy="9525"/>
            </a:xfrm>
            <a:custGeom>
              <a:gdLst>
                <a:gd name="connsiteX0" fmla="*/ 7144 w 19050"/>
                <a:gd name="connsiteY0" fmla="*/ 8942 h 9525"/>
                <a:gd name="connsiteX1" fmla="*/ 12887 w 19050"/>
                <a:gd name="connsiteY1" fmla="*/ 10076 h 9525"/>
                <a:gd name="connsiteX2" fmla="*/ 7144 w 19050"/>
                <a:gd name="connsiteY2" fmla="*/ 894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7144" y="8942"/>
                  </a:moveTo>
                  <a:cubicBezTo>
                    <a:pt x="9249" y="9647"/>
                    <a:pt x="11325" y="10419"/>
                    <a:pt x="12887" y="10076"/>
                  </a:cubicBezTo>
                  <a:cubicBezTo>
                    <a:pt x="10782" y="9314"/>
                    <a:pt x="7639" y="4637"/>
                    <a:pt x="7144" y="894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7" name="任意多边形: 形状 537"/>
            <p:cNvSpPr/>
            <p:nvPr>
              <p:custDataLst>
                <p:tags r:id="rId8"/>
              </p:custDataLst>
            </p:nvPr>
          </p:nvSpPr>
          <p:spPr>
            <a:xfrm>
              <a:off x="8892969" y="956446"/>
              <a:ext cx="19050" cy="19050"/>
            </a:xfrm>
            <a:custGeom>
              <a:gdLst>
                <a:gd name="connsiteX0" fmla="*/ 10839 w 19050"/>
                <a:gd name="connsiteY0" fmla="*/ 14573 h 19050"/>
                <a:gd name="connsiteX1" fmla="*/ 15497 w 19050"/>
                <a:gd name="connsiteY1" fmla="*/ 13383 h 19050"/>
                <a:gd name="connsiteX2" fmla="*/ 7144 w 19050"/>
                <a:gd name="connsiteY2" fmla="*/ 7144 h 19050"/>
                <a:gd name="connsiteX3" fmla="*/ 10839 w 19050"/>
                <a:gd name="connsiteY3" fmla="*/ 14573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10839" y="14573"/>
                  </a:moveTo>
                  <a:cubicBezTo>
                    <a:pt x="10287" y="8106"/>
                    <a:pt x="14992" y="14087"/>
                    <a:pt x="15497" y="13383"/>
                  </a:cubicBezTo>
                  <a:lnTo>
                    <a:pt x="7144" y="7144"/>
                  </a:lnTo>
                  <a:lnTo>
                    <a:pt x="10839" y="1457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8" name="任意多边形: 形状 538"/>
            <p:cNvSpPr/>
            <p:nvPr>
              <p:custDataLst>
                <p:tags r:id="rId9"/>
              </p:custDataLst>
            </p:nvPr>
          </p:nvSpPr>
          <p:spPr>
            <a:xfrm>
              <a:off x="8890970" y="934424"/>
              <a:ext cx="9525" cy="9525"/>
            </a:xfrm>
            <a:custGeom>
              <a:gdLst>
                <a:gd name="connsiteX0" fmla="*/ 8876 w 9525"/>
                <a:gd name="connsiteY0" fmla="*/ 9954 h 9525"/>
                <a:gd name="connsiteX1" fmla="*/ 7456 w 9525"/>
                <a:gd name="connsiteY1" fmla="*/ 7144 h 9525"/>
                <a:gd name="connsiteX2" fmla="*/ 8876 w 9525"/>
                <a:gd name="connsiteY2" fmla="*/ 995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8876" y="9954"/>
                  </a:moveTo>
                  <a:cubicBezTo>
                    <a:pt x="8428" y="8953"/>
                    <a:pt x="7971" y="8039"/>
                    <a:pt x="7456" y="7144"/>
                  </a:cubicBezTo>
                  <a:cubicBezTo>
                    <a:pt x="6571" y="8401"/>
                    <a:pt x="7733" y="9039"/>
                    <a:pt x="8876" y="99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9" name="任意多边形: 形状 539"/>
            <p:cNvSpPr/>
            <p:nvPr>
              <p:custDataLst>
                <p:tags r:id="rId10"/>
              </p:custDataLst>
            </p:nvPr>
          </p:nvSpPr>
          <p:spPr>
            <a:xfrm>
              <a:off x="8887907" y="924594"/>
              <a:ext cx="28575" cy="38100"/>
            </a:xfrm>
            <a:custGeom>
              <a:gdLst>
                <a:gd name="connsiteX0" fmla="*/ 7776 w 28575"/>
                <a:gd name="connsiteY0" fmla="*/ 7144 h 38100"/>
                <a:gd name="connsiteX1" fmla="*/ 10519 w 28575"/>
                <a:gd name="connsiteY1" fmla="*/ 16983 h 38100"/>
                <a:gd name="connsiteX2" fmla="*/ 10862 w 28575"/>
                <a:gd name="connsiteY2" fmla="*/ 16488 h 38100"/>
                <a:gd name="connsiteX3" fmla="*/ 18130 w 28575"/>
                <a:gd name="connsiteY3" fmla="*/ 20860 h 38100"/>
                <a:gd name="connsiteX4" fmla="*/ 19425 w 28575"/>
                <a:gd name="connsiteY4" fmla="*/ 32137 h 38100"/>
                <a:gd name="connsiteX5" fmla="*/ 22435 w 28575"/>
                <a:gd name="connsiteY5" fmla="*/ 23841 h 38100"/>
                <a:gd name="connsiteX6" fmla="*/ 7776 w 28575"/>
                <a:gd name="connsiteY6" fmla="*/ 7144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575" h="38100">
                  <a:moveTo>
                    <a:pt x="7776" y="7144"/>
                  </a:moveTo>
                  <a:cubicBezTo>
                    <a:pt x="6004" y="10335"/>
                    <a:pt x="8290" y="13154"/>
                    <a:pt x="10519" y="16983"/>
                  </a:cubicBezTo>
                  <a:cubicBezTo>
                    <a:pt x="10624" y="16831"/>
                    <a:pt x="10700" y="16726"/>
                    <a:pt x="10862" y="16488"/>
                  </a:cubicBezTo>
                  <a:cubicBezTo>
                    <a:pt x="12005" y="12402"/>
                    <a:pt x="17987" y="14621"/>
                    <a:pt x="18130" y="20860"/>
                  </a:cubicBezTo>
                  <a:cubicBezTo>
                    <a:pt x="20559" y="26889"/>
                    <a:pt x="15196" y="27327"/>
                    <a:pt x="19425" y="32137"/>
                  </a:cubicBezTo>
                  <a:lnTo>
                    <a:pt x="22435" y="23841"/>
                  </a:lnTo>
                  <a:cubicBezTo>
                    <a:pt x="19692" y="14011"/>
                    <a:pt x="10633" y="10325"/>
                    <a:pt x="7776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0" name="任意多边形: 形状 540"/>
            <p:cNvSpPr/>
            <p:nvPr>
              <p:custDataLst>
                <p:tags r:id="rId11"/>
              </p:custDataLst>
            </p:nvPr>
          </p:nvSpPr>
          <p:spPr>
            <a:xfrm>
              <a:off x="8892702" y="937234"/>
              <a:ext cx="9525" cy="9525"/>
            </a:xfrm>
            <a:custGeom>
              <a:gdLst>
                <a:gd name="connsiteX0" fmla="*/ 7144 w 9525"/>
                <a:gd name="connsiteY0" fmla="*/ 7144 h 9525"/>
                <a:gd name="connsiteX1" fmla="*/ 8344 w 9525"/>
                <a:gd name="connsiteY1" fmla="*/ 10478 h 9525"/>
                <a:gd name="connsiteX2" fmla="*/ 7144 w 9525"/>
                <a:gd name="connsiteY2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cubicBezTo>
                    <a:pt x="7611" y="8182"/>
                    <a:pt x="8030" y="9258"/>
                    <a:pt x="8344" y="10478"/>
                  </a:cubicBezTo>
                  <a:cubicBezTo>
                    <a:pt x="8801" y="8782"/>
                    <a:pt x="8030" y="7877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1" name="任意多边形: 形状 541"/>
            <p:cNvSpPr/>
            <p:nvPr>
              <p:custDataLst>
                <p:tags r:id="rId12"/>
              </p:custDataLst>
            </p:nvPr>
          </p:nvSpPr>
          <p:spPr>
            <a:xfrm>
              <a:off x="8894512" y="950645"/>
              <a:ext cx="9525" cy="9525"/>
            </a:xfrm>
            <a:custGeom>
              <a:gdLst>
                <a:gd name="connsiteX0" fmla="*/ 7144 w 9525"/>
                <a:gd name="connsiteY0" fmla="*/ 7144 h 9525"/>
                <a:gd name="connsiteX1" fmla="*/ 8725 w 9525"/>
                <a:gd name="connsiteY1" fmla="*/ 10268 h 9525"/>
                <a:gd name="connsiteX2" fmla="*/ 10782 w 9525"/>
                <a:gd name="connsiteY2" fmla="*/ 9106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lnTo>
                    <a:pt x="8725" y="10268"/>
                  </a:lnTo>
                  <a:lnTo>
                    <a:pt x="10782" y="910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2" name="任意多边形: 形状 542"/>
            <p:cNvSpPr/>
            <p:nvPr>
              <p:custDataLst>
                <p:tags r:id="rId13"/>
              </p:custDataLst>
            </p:nvPr>
          </p:nvSpPr>
          <p:spPr>
            <a:xfrm>
              <a:off x="8882215" y="893770"/>
              <a:ext cx="19050" cy="38100"/>
            </a:xfrm>
            <a:custGeom>
              <a:gdLst>
                <a:gd name="connsiteX0" fmla="*/ 7144 w 19050"/>
                <a:gd name="connsiteY0" fmla="*/ 16899 h 38100"/>
                <a:gd name="connsiteX1" fmla="*/ 16545 w 19050"/>
                <a:gd name="connsiteY1" fmla="*/ 32435 h 38100"/>
                <a:gd name="connsiteX2" fmla="*/ 21355 w 19050"/>
                <a:gd name="connsiteY2" fmla="*/ 16299 h 38100"/>
                <a:gd name="connsiteX3" fmla="*/ 15831 w 19050"/>
                <a:gd name="connsiteY3" fmla="*/ 7622 h 38100"/>
                <a:gd name="connsiteX4" fmla="*/ 7144 w 19050"/>
                <a:gd name="connsiteY4" fmla="*/ 16899 h 381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38100">
                  <a:moveTo>
                    <a:pt x="7144" y="16899"/>
                  </a:moveTo>
                  <a:cubicBezTo>
                    <a:pt x="14821" y="16052"/>
                    <a:pt x="10830" y="32254"/>
                    <a:pt x="16545" y="32435"/>
                  </a:cubicBezTo>
                  <a:cubicBezTo>
                    <a:pt x="14173" y="23986"/>
                    <a:pt x="17155" y="15623"/>
                    <a:pt x="21355" y="16299"/>
                  </a:cubicBezTo>
                  <a:lnTo>
                    <a:pt x="15831" y="7622"/>
                  </a:lnTo>
                  <a:cubicBezTo>
                    <a:pt x="12163" y="5431"/>
                    <a:pt x="8611" y="11156"/>
                    <a:pt x="7144" y="1689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3" name="任意多边形: 形状 543"/>
            <p:cNvSpPr/>
            <p:nvPr>
              <p:custDataLst>
                <p:tags r:id="rId14"/>
              </p:custDataLst>
            </p:nvPr>
          </p:nvSpPr>
          <p:spPr>
            <a:xfrm>
              <a:off x="8890530" y="877560"/>
              <a:ext cx="9525" cy="9525"/>
            </a:xfrm>
            <a:custGeom>
              <a:gdLst>
                <a:gd name="connsiteX0" fmla="*/ 9087 w 9525"/>
                <a:gd name="connsiteY0" fmla="*/ 8887 h 9525"/>
                <a:gd name="connsiteX1" fmla="*/ 7144 w 9525"/>
                <a:gd name="connsiteY1" fmla="*/ 7144 h 9525"/>
                <a:gd name="connsiteX2" fmla="*/ 9087 w 9525"/>
                <a:gd name="connsiteY2" fmla="*/ 8887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9087" y="8887"/>
                  </a:moveTo>
                  <a:cubicBezTo>
                    <a:pt x="8306" y="8477"/>
                    <a:pt x="7630" y="7896"/>
                    <a:pt x="7144" y="7144"/>
                  </a:cubicBezTo>
                  <a:cubicBezTo>
                    <a:pt x="7791" y="8068"/>
                    <a:pt x="8458" y="8820"/>
                    <a:pt x="9087" y="888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4" name="任意多边形: 形状 544"/>
            <p:cNvSpPr/>
            <p:nvPr>
              <p:custDataLst>
                <p:tags r:id="rId15"/>
              </p:custDataLst>
            </p:nvPr>
          </p:nvSpPr>
          <p:spPr>
            <a:xfrm>
              <a:off x="8860041" y="839069"/>
              <a:ext cx="38100" cy="57150"/>
            </a:xfrm>
            <a:custGeom>
              <a:gdLst>
                <a:gd name="connsiteX0" fmla="*/ 7144 w 38100"/>
                <a:gd name="connsiteY0" fmla="*/ 7144 h 57150"/>
                <a:gd name="connsiteX1" fmla="*/ 15754 w 38100"/>
                <a:gd name="connsiteY1" fmla="*/ 15516 h 57150"/>
                <a:gd name="connsiteX2" fmla="*/ 23984 w 38100"/>
                <a:gd name="connsiteY2" fmla="*/ 24355 h 57150"/>
                <a:gd name="connsiteX3" fmla="*/ 16335 w 38100"/>
                <a:gd name="connsiteY3" fmla="*/ 20793 h 57150"/>
                <a:gd name="connsiteX4" fmla="*/ 27603 w 38100"/>
                <a:gd name="connsiteY4" fmla="*/ 37557 h 57150"/>
                <a:gd name="connsiteX5" fmla="*/ 17450 w 38100"/>
                <a:gd name="connsiteY5" fmla="*/ 31194 h 57150"/>
                <a:gd name="connsiteX6" fmla="*/ 30947 w 38100"/>
                <a:gd name="connsiteY6" fmla="*/ 46568 h 57150"/>
                <a:gd name="connsiteX7" fmla="*/ 29994 w 38100"/>
                <a:gd name="connsiteY7" fmla="*/ 57007 h 57150"/>
                <a:gd name="connsiteX8" fmla="*/ 35681 w 38100"/>
                <a:gd name="connsiteY8" fmla="*/ 51425 h 57150"/>
                <a:gd name="connsiteX9" fmla="*/ 31575 w 38100"/>
                <a:gd name="connsiteY9" fmla="*/ 42139 h 57150"/>
                <a:gd name="connsiteX10" fmla="*/ 37567 w 38100"/>
                <a:gd name="connsiteY10" fmla="*/ 45539 h 57150"/>
                <a:gd name="connsiteX11" fmla="*/ 29632 w 38100"/>
                <a:gd name="connsiteY11" fmla="*/ 16450 h 57150"/>
                <a:gd name="connsiteX12" fmla="*/ 7144 w 38100"/>
                <a:gd name="connsiteY12" fmla="*/ 7144 h 571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00" h="57150">
                  <a:moveTo>
                    <a:pt x="7144" y="7144"/>
                  </a:moveTo>
                  <a:cubicBezTo>
                    <a:pt x="7144" y="7144"/>
                    <a:pt x="11849" y="11030"/>
                    <a:pt x="15754" y="15516"/>
                  </a:cubicBezTo>
                  <a:cubicBezTo>
                    <a:pt x="19869" y="19936"/>
                    <a:pt x="23984" y="24355"/>
                    <a:pt x="23984" y="24355"/>
                  </a:cubicBezTo>
                  <a:cubicBezTo>
                    <a:pt x="20964" y="23403"/>
                    <a:pt x="19345" y="25146"/>
                    <a:pt x="16335" y="20793"/>
                  </a:cubicBezTo>
                  <a:cubicBezTo>
                    <a:pt x="19879" y="30347"/>
                    <a:pt x="24565" y="29613"/>
                    <a:pt x="27603" y="37557"/>
                  </a:cubicBezTo>
                  <a:cubicBezTo>
                    <a:pt x="22641" y="42491"/>
                    <a:pt x="20717" y="24355"/>
                    <a:pt x="17450" y="31194"/>
                  </a:cubicBezTo>
                  <a:cubicBezTo>
                    <a:pt x="20145" y="36414"/>
                    <a:pt x="24374" y="44025"/>
                    <a:pt x="30947" y="46568"/>
                  </a:cubicBezTo>
                  <a:lnTo>
                    <a:pt x="29994" y="57007"/>
                  </a:lnTo>
                  <a:lnTo>
                    <a:pt x="35681" y="51425"/>
                  </a:lnTo>
                  <a:cubicBezTo>
                    <a:pt x="36290" y="47025"/>
                    <a:pt x="27727" y="46263"/>
                    <a:pt x="31575" y="42139"/>
                  </a:cubicBezTo>
                  <a:cubicBezTo>
                    <a:pt x="34033" y="39805"/>
                    <a:pt x="35919" y="43234"/>
                    <a:pt x="37567" y="45539"/>
                  </a:cubicBezTo>
                  <a:cubicBezTo>
                    <a:pt x="34452" y="40167"/>
                    <a:pt x="36062" y="27670"/>
                    <a:pt x="29632" y="16450"/>
                  </a:cubicBezTo>
                  <a:cubicBezTo>
                    <a:pt x="22974" y="4658"/>
                    <a:pt x="14611" y="12687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5" name="任意多边形: 形状 545"/>
            <p:cNvSpPr/>
            <p:nvPr>
              <p:custDataLst>
                <p:tags r:id="rId16"/>
              </p:custDataLst>
            </p:nvPr>
          </p:nvSpPr>
          <p:spPr>
            <a:xfrm>
              <a:off x="8865413" y="831659"/>
              <a:ext cx="9525" cy="9525"/>
            </a:xfrm>
            <a:custGeom>
              <a:gdLst>
                <a:gd name="connsiteX0" fmla="*/ 8211 w 9525"/>
                <a:gd name="connsiteY0" fmla="*/ 9830 h 9525"/>
                <a:gd name="connsiteX1" fmla="*/ 9906 w 9525"/>
                <a:gd name="connsiteY1" fmla="*/ 7144 h 9525"/>
                <a:gd name="connsiteX2" fmla="*/ 7144 w 9525"/>
                <a:gd name="connsiteY2" fmla="*/ 995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8211" y="9830"/>
                  </a:moveTo>
                  <a:lnTo>
                    <a:pt x="9906" y="7144"/>
                  </a:lnTo>
                  <a:lnTo>
                    <a:pt x="7144" y="9954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6" name="任意多边形: 形状 546"/>
            <p:cNvSpPr/>
            <p:nvPr>
              <p:custDataLst>
                <p:tags r:id="rId17"/>
              </p:custDataLst>
            </p:nvPr>
          </p:nvSpPr>
          <p:spPr>
            <a:xfrm>
              <a:off x="8832771" y="788987"/>
              <a:ext cx="38100" cy="47625"/>
            </a:xfrm>
            <a:custGeom>
              <a:gdLst>
                <a:gd name="connsiteX0" fmla="*/ 19764 w 38100"/>
                <a:gd name="connsiteY0" fmla="*/ 35966 h 47625"/>
                <a:gd name="connsiteX1" fmla="*/ 29785 w 38100"/>
                <a:gd name="connsiteY1" fmla="*/ 43720 h 47625"/>
                <a:gd name="connsiteX2" fmla="*/ 28308 w 38100"/>
                <a:gd name="connsiteY2" fmla="*/ 47958 h 47625"/>
                <a:gd name="connsiteX3" fmla="*/ 34509 w 38100"/>
                <a:gd name="connsiteY3" fmla="*/ 46834 h 47625"/>
                <a:gd name="connsiteX4" fmla="*/ 20650 w 38100"/>
                <a:gd name="connsiteY4" fmla="*/ 30613 h 47625"/>
                <a:gd name="connsiteX5" fmla="*/ 25089 w 38100"/>
                <a:gd name="connsiteY5" fmla="*/ 20298 h 47625"/>
                <a:gd name="connsiteX6" fmla="*/ 30051 w 38100"/>
                <a:gd name="connsiteY6" fmla="*/ 31223 h 47625"/>
                <a:gd name="connsiteX7" fmla="*/ 10992 w 38100"/>
                <a:gd name="connsiteY7" fmla="*/ 7144 h 47625"/>
                <a:gd name="connsiteX8" fmla="*/ 13030 w 38100"/>
                <a:gd name="connsiteY8" fmla="*/ 13392 h 47625"/>
                <a:gd name="connsiteX9" fmla="*/ 7144 w 38100"/>
                <a:gd name="connsiteY9" fmla="*/ 9144 h 47625"/>
                <a:gd name="connsiteX10" fmla="*/ 19764 w 38100"/>
                <a:gd name="connsiteY10" fmla="*/ 35966 h 476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100" h="47625">
                  <a:moveTo>
                    <a:pt x="19764" y="35966"/>
                  </a:moveTo>
                  <a:lnTo>
                    <a:pt x="29785" y="43720"/>
                  </a:lnTo>
                  <a:cubicBezTo>
                    <a:pt x="29937" y="45148"/>
                    <a:pt x="29004" y="46558"/>
                    <a:pt x="28308" y="47958"/>
                  </a:cubicBezTo>
                  <a:cubicBezTo>
                    <a:pt x="29461" y="46682"/>
                    <a:pt x="33585" y="47977"/>
                    <a:pt x="34509" y="46834"/>
                  </a:cubicBezTo>
                  <a:cubicBezTo>
                    <a:pt x="37138" y="38700"/>
                    <a:pt x="25156" y="35157"/>
                    <a:pt x="20650" y="30613"/>
                  </a:cubicBezTo>
                  <a:cubicBezTo>
                    <a:pt x="12868" y="15250"/>
                    <a:pt x="24032" y="29232"/>
                    <a:pt x="25089" y="20298"/>
                  </a:cubicBezTo>
                  <a:cubicBezTo>
                    <a:pt x="27737" y="24413"/>
                    <a:pt x="26965" y="25165"/>
                    <a:pt x="30051" y="31223"/>
                  </a:cubicBezTo>
                  <a:cubicBezTo>
                    <a:pt x="30432" y="18117"/>
                    <a:pt x="16269" y="11411"/>
                    <a:pt x="10992" y="7144"/>
                  </a:cubicBezTo>
                  <a:cubicBezTo>
                    <a:pt x="11659" y="9125"/>
                    <a:pt x="10325" y="10754"/>
                    <a:pt x="13030" y="13392"/>
                  </a:cubicBezTo>
                  <a:lnTo>
                    <a:pt x="7144" y="9144"/>
                  </a:lnTo>
                  <a:cubicBezTo>
                    <a:pt x="7315" y="18174"/>
                    <a:pt x="9973" y="23565"/>
                    <a:pt x="19764" y="3596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7" name="任意多边形: 形状 547"/>
            <p:cNvSpPr/>
            <p:nvPr>
              <p:custDataLst>
                <p:tags r:id="rId18"/>
              </p:custDataLst>
            </p:nvPr>
          </p:nvSpPr>
          <p:spPr>
            <a:xfrm>
              <a:off x="8853277" y="829916"/>
              <a:ext cx="9525" cy="19050"/>
            </a:xfrm>
            <a:custGeom>
              <a:gdLst>
                <a:gd name="connsiteX0" fmla="*/ 10298 w 9525"/>
                <a:gd name="connsiteY0" fmla="*/ 13106 h 19050"/>
                <a:gd name="connsiteX1" fmla="*/ 7735 w 9525"/>
                <a:gd name="connsiteY1" fmla="*/ 7144 h 19050"/>
                <a:gd name="connsiteX2" fmla="*/ 10298 w 9525"/>
                <a:gd name="connsiteY2" fmla="*/ 13106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10298" y="13106"/>
                  </a:moveTo>
                  <a:cubicBezTo>
                    <a:pt x="7583" y="9592"/>
                    <a:pt x="7154" y="7925"/>
                    <a:pt x="7735" y="7144"/>
                  </a:cubicBezTo>
                  <a:cubicBezTo>
                    <a:pt x="6831" y="9058"/>
                    <a:pt x="6488" y="10954"/>
                    <a:pt x="10298" y="131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8" name="任意多边形: 形状 548"/>
            <p:cNvSpPr/>
            <p:nvPr>
              <p:custDataLst>
                <p:tags r:id="rId19"/>
              </p:custDataLst>
            </p:nvPr>
          </p:nvSpPr>
          <p:spPr>
            <a:xfrm>
              <a:off x="8834247" y="786149"/>
              <a:ext cx="9525" cy="9525"/>
            </a:xfrm>
            <a:custGeom>
              <a:gdLst>
                <a:gd name="connsiteX0" fmla="*/ 7144 w 9525"/>
                <a:gd name="connsiteY0" fmla="*/ 7144 h 9525"/>
                <a:gd name="connsiteX1" fmla="*/ 9515 w 9525"/>
                <a:gd name="connsiteY1" fmla="*/ 9973 h 9525"/>
                <a:gd name="connsiteX2" fmla="*/ 7144 w 9525"/>
                <a:gd name="connsiteY2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7144"/>
                  </a:moveTo>
                  <a:cubicBezTo>
                    <a:pt x="7287" y="8011"/>
                    <a:pt x="8172" y="8915"/>
                    <a:pt x="9515" y="9973"/>
                  </a:cubicBezTo>
                  <a:cubicBezTo>
                    <a:pt x="9220" y="9125"/>
                    <a:pt x="8611" y="8201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29" name="任意多边形: 形状 549"/>
            <p:cNvSpPr/>
            <p:nvPr>
              <p:custDataLst>
                <p:tags r:id="rId20"/>
              </p:custDataLst>
            </p:nvPr>
          </p:nvSpPr>
          <p:spPr>
            <a:xfrm>
              <a:off x="8827332" y="789358"/>
              <a:ext cx="19050" cy="19050"/>
            </a:xfrm>
            <a:custGeom>
              <a:gdLst>
                <a:gd name="connsiteX0" fmla="*/ 12078 w 19050"/>
                <a:gd name="connsiteY0" fmla="*/ 14259 h 19050"/>
                <a:gd name="connsiteX1" fmla="*/ 7582 w 19050"/>
                <a:gd name="connsiteY1" fmla="*/ 7144 h 19050"/>
                <a:gd name="connsiteX2" fmla="*/ 7144 w 19050"/>
                <a:gd name="connsiteY2" fmla="*/ 11697 h 19050"/>
                <a:gd name="connsiteX3" fmla="*/ 12078 w 19050"/>
                <a:gd name="connsiteY3" fmla="*/ 14259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12078" y="14259"/>
                  </a:moveTo>
                  <a:lnTo>
                    <a:pt x="7582" y="7144"/>
                  </a:lnTo>
                  <a:lnTo>
                    <a:pt x="7144" y="11697"/>
                  </a:lnTo>
                  <a:cubicBezTo>
                    <a:pt x="8106" y="12383"/>
                    <a:pt x="10925" y="15383"/>
                    <a:pt x="12078" y="1425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0" name="任意多边形: 形状 550"/>
            <p:cNvSpPr/>
            <p:nvPr>
              <p:custDataLst>
                <p:tags r:id="rId21"/>
              </p:custDataLst>
            </p:nvPr>
          </p:nvSpPr>
          <p:spPr>
            <a:xfrm>
              <a:off x="8552764" y="649389"/>
              <a:ext cx="285750" cy="142875"/>
            </a:xfrm>
            <a:custGeom>
              <a:gdLst>
                <a:gd name="connsiteX0" fmla="*/ 9906 w 285750"/>
                <a:gd name="connsiteY0" fmla="*/ 8268 h 142875"/>
                <a:gd name="connsiteX1" fmla="*/ 20364 w 285750"/>
                <a:gd name="connsiteY1" fmla="*/ 12230 h 142875"/>
                <a:gd name="connsiteX2" fmla="*/ 7144 w 285750"/>
                <a:gd name="connsiteY2" fmla="*/ 16793 h 142875"/>
                <a:gd name="connsiteX3" fmla="*/ 9182 w 285750"/>
                <a:gd name="connsiteY3" fmla="*/ 24298 h 142875"/>
                <a:gd name="connsiteX4" fmla="*/ 32880 w 285750"/>
                <a:gd name="connsiteY4" fmla="*/ 22050 h 142875"/>
                <a:gd name="connsiteX5" fmla="*/ 33595 w 285750"/>
                <a:gd name="connsiteY5" fmla="*/ 25898 h 142875"/>
                <a:gd name="connsiteX6" fmla="*/ 44063 w 285750"/>
                <a:gd name="connsiteY6" fmla="*/ 24660 h 142875"/>
                <a:gd name="connsiteX7" fmla="*/ 56045 w 285750"/>
                <a:gd name="connsiteY7" fmla="*/ 24860 h 142875"/>
                <a:gd name="connsiteX8" fmla="*/ 77800 w 285750"/>
                <a:gd name="connsiteY8" fmla="*/ 28927 h 142875"/>
                <a:gd name="connsiteX9" fmla="*/ 109709 w 285750"/>
                <a:gd name="connsiteY9" fmla="*/ 34900 h 142875"/>
                <a:gd name="connsiteX10" fmla="*/ 222675 w 285750"/>
                <a:gd name="connsiteY10" fmla="*/ 95031 h 142875"/>
                <a:gd name="connsiteX11" fmla="*/ 232067 w 285750"/>
                <a:gd name="connsiteY11" fmla="*/ 93402 h 142875"/>
                <a:gd name="connsiteX12" fmla="*/ 236372 w 285750"/>
                <a:gd name="connsiteY12" fmla="*/ 102908 h 142875"/>
                <a:gd name="connsiteX13" fmla="*/ 230610 w 285750"/>
                <a:gd name="connsiteY13" fmla="*/ 97841 h 142875"/>
                <a:gd name="connsiteX14" fmla="*/ 256642 w 285750"/>
                <a:gd name="connsiteY14" fmla="*/ 123711 h 142875"/>
                <a:gd name="connsiteX15" fmla="*/ 262738 w 285750"/>
                <a:gd name="connsiteY15" fmla="*/ 118043 h 142875"/>
                <a:gd name="connsiteX16" fmla="*/ 267853 w 285750"/>
                <a:gd name="connsiteY16" fmla="*/ 136617 h 142875"/>
                <a:gd name="connsiteX17" fmla="*/ 280330 w 285750"/>
                <a:gd name="connsiteY17" fmla="*/ 142170 h 142875"/>
                <a:gd name="connsiteX18" fmla="*/ 275282 w 285750"/>
                <a:gd name="connsiteY18" fmla="*/ 128226 h 142875"/>
                <a:gd name="connsiteX19" fmla="*/ 284807 w 285750"/>
                <a:gd name="connsiteY19" fmla="*/ 133902 h 142875"/>
                <a:gd name="connsiteX20" fmla="*/ 272767 w 285750"/>
                <a:gd name="connsiteY20" fmla="*/ 120977 h 142875"/>
                <a:gd name="connsiteX21" fmla="*/ 264824 w 285750"/>
                <a:gd name="connsiteY21" fmla="*/ 114052 h 142875"/>
                <a:gd name="connsiteX22" fmla="*/ 255394 w 285750"/>
                <a:gd name="connsiteY22" fmla="*/ 107661 h 142875"/>
                <a:gd name="connsiteX23" fmla="*/ 235525 w 285750"/>
                <a:gd name="connsiteY23" fmla="*/ 94726 h 142875"/>
                <a:gd name="connsiteX24" fmla="*/ 215303 w 285750"/>
                <a:gd name="connsiteY24" fmla="*/ 83249 h 142875"/>
                <a:gd name="connsiteX25" fmla="*/ 220323 w 285750"/>
                <a:gd name="connsiteY25" fmla="*/ 81667 h 142875"/>
                <a:gd name="connsiteX26" fmla="*/ 209064 w 285750"/>
                <a:gd name="connsiteY26" fmla="*/ 75362 h 142875"/>
                <a:gd name="connsiteX27" fmla="*/ 196825 w 285750"/>
                <a:gd name="connsiteY27" fmla="*/ 68018 h 142875"/>
                <a:gd name="connsiteX28" fmla="*/ 178098 w 285750"/>
                <a:gd name="connsiteY28" fmla="*/ 50492 h 142875"/>
                <a:gd name="connsiteX29" fmla="*/ 156734 w 285750"/>
                <a:gd name="connsiteY29" fmla="*/ 48025 h 142875"/>
                <a:gd name="connsiteX30" fmla="*/ 148333 w 285750"/>
                <a:gd name="connsiteY30" fmla="*/ 41148 h 142875"/>
                <a:gd name="connsiteX31" fmla="*/ 145799 w 285750"/>
                <a:gd name="connsiteY31" fmla="*/ 43339 h 142875"/>
                <a:gd name="connsiteX32" fmla="*/ 132864 w 285750"/>
                <a:gd name="connsiteY32" fmla="*/ 34023 h 142875"/>
                <a:gd name="connsiteX33" fmla="*/ 126959 w 285750"/>
                <a:gd name="connsiteY33" fmla="*/ 40834 h 142875"/>
                <a:gd name="connsiteX34" fmla="*/ 113948 w 285750"/>
                <a:gd name="connsiteY34" fmla="*/ 29585 h 142875"/>
                <a:gd name="connsiteX35" fmla="*/ 100632 w 285750"/>
                <a:gd name="connsiteY35" fmla="*/ 20317 h 142875"/>
                <a:gd name="connsiteX36" fmla="*/ 104051 w 285750"/>
                <a:gd name="connsiteY36" fmla="*/ 25784 h 142875"/>
                <a:gd name="connsiteX37" fmla="*/ 96555 w 285750"/>
                <a:gd name="connsiteY37" fmla="*/ 27718 h 142875"/>
                <a:gd name="connsiteX38" fmla="*/ 93431 w 285750"/>
                <a:gd name="connsiteY38" fmla="*/ 19155 h 142875"/>
                <a:gd name="connsiteX39" fmla="*/ 68742 w 285750"/>
                <a:gd name="connsiteY39" fmla="*/ 19241 h 142875"/>
                <a:gd name="connsiteX40" fmla="*/ 70914 w 285750"/>
                <a:gd name="connsiteY40" fmla="*/ 23689 h 142875"/>
                <a:gd name="connsiteX41" fmla="*/ 55264 w 285750"/>
                <a:gd name="connsiteY41" fmla="*/ 20098 h 142875"/>
                <a:gd name="connsiteX42" fmla="*/ 38557 w 285750"/>
                <a:gd name="connsiteY42" fmla="*/ 17383 h 142875"/>
                <a:gd name="connsiteX43" fmla="*/ 54645 w 285750"/>
                <a:gd name="connsiteY43" fmla="*/ 11735 h 142875"/>
                <a:gd name="connsiteX44" fmla="*/ 45339 w 285750"/>
                <a:gd name="connsiteY44" fmla="*/ 7144 h 142875"/>
                <a:gd name="connsiteX45" fmla="*/ 23651 w 285750"/>
                <a:gd name="connsiteY45" fmla="*/ 15497 h 142875"/>
                <a:gd name="connsiteX46" fmla="*/ 9906 w 285750"/>
                <a:gd name="connsiteY46" fmla="*/ 8268 h 1428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285750" h="142875">
                  <a:moveTo>
                    <a:pt x="9906" y="8268"/>
                  </a:moveTo>
                  <a:cubicBezTo>
                    <a:pt x="10706" y="10935"/>
                    <a:pt x="13792" y="12440"/>
                    <a:pt x="20364" y="12230"/>
                  </a:cubicBezTo>
                  <a:cubicBezTo>
                    <a:pt x="19469" y="15888"/>
                    <a:pt x="11059" y="14345"/>
                    <a:pt x="7144" y="16793"/>
                  </a:cubicBezTo>
                  <a:cubicBezTo>
                    <a:pt x="15659" y="18821"/>
                    <a:pt x="7010" y="20907"/>
                    <a:pt x="9182" y="24298"/>
                  </a:cubicBezTo>
                  <a:cubicBezTo>
                    <a:pt x="18469" y="24917"/>
                    <a:pt x="22803" y="20631"/>
                    <a:pt x="32880" y="22050"/>
                  </a:cubicBezTo>
                  <a:cubicBezTo>
                    <a:pt x="32309" y="23041"/>
                    <a:pt x="32385" y="24622"/>
                    <a:pt x="33595" y="25898"/>
                  </a:cubicBezTo>
                  <a:cubicBezTo>
                    <a:pt x="36652" y="25537"/>
                    <a:pt x="40234" y="25117"/>
                    <a:pt x="44063" y="24660"/>
                  </a:cubicBezTo>
                  <a:cubicBezTo>
                    <a:pt x="47911" y="24374"/>
                    <a:pt x="51968" y="24670"/>
                    <a:pt x="56045" y="24860"/>
                  </a:cubicBezTo>
                  <a:cubicBezTo>
                    <a:pt x="64179" y="25365"/>
                    <a:pt x="72257" y="26537"/>
                    <a:pt x="77800" y="28927"/>
                  </a:cubicBezTo>
                  <a:cubicBezTo>
                    <a:pt x="88640" y="32633"/>
                    <a:pt x="97041" y="33395"/>
                    <a:pt x="109709" y="34900"/>
                  </a:cubicBezTo>
                  <a:cubicBezTo>
                    <a:pt x="148495" y="48454"/>
                    <a:pt x="189500" y="64941"/>
                    <a:pt x="222675" y="95031"/>
                  </a:cubicBezTo>
                  <a:lnTo>
                    <a:pt x="232067" y="93402"/>
                  </a:lnTo>
                  <a:cubicBezTo>
                    <a:pt x="231800" y="97174"/>
                    <a:pt x="240211" y="100365"/>
                    <a:pt x="236372" y="102908"/>
                  </a:cubicBezTo>
                  <a:cubicBezTo>
                    <a:pt x="235096" y="100679"/>
                    <a:pt x="233048" y="99460"/>
                    <a:pt x="230610" y="97841"/>
                  </a:cubicBezTo>
                  <a:cubicBezTo>
                    <a:pt x="233905" y="108633"/>
                    <a:pt x="249784" y="114262"/>
                    <a:pt x="256642" y="123711"/>
                  </a:cubicBezTo>
                  <a:cubicBezTo>
                    <a:pt x="256632" y="121901"/>
                    <a:pt x="259604" y="116215"/>
                    <a:pt x="262738" y="118043"/>
                  </a:cubicBezTo>
                  <a:cubicBezTo>
                    <a:pt x="256623" y="122749"/>
                    <a:pt x="272139" y="128159"/>
                    <a:pt x="267853" y="136617"/>
                  </a:cubicBezTo>
                  <a:cubicBezTo>
                    <a:pt x="273853" y="146485"/>
                    <a:pt x="273177" y="132464"/>
                    <a:pt x="280330" y="142170"/>
                  </a:cubicBezTo>
                  <a:cubicBezTo>
                    <a:pt x="284674" y="140189"/>
                    <a:pt x="274225" y="132150"/>
                    <a:pt x="275282" y="128226"/>
                  </a:cubicBezTo>
                  <a:cubicBezTo>
                    <a:pt x="280607" y="128616"/>
                    <a:pt x="281569" y="137446"/>
                    <a:pt x="284807" y="133902"/>
                  </a:cubicBezTo>
                  <a:cubicBezTo>
                    <a:pt x="281911" y="129864"/>
                    <a:pt x="277720" y="125511"/>
                    <a:pt x="272767" y="120977"/>
                  </a:cubicBezTo>
                  <a:cubicBezTo>
                    <a:pt x="270291" y="118710"/>
                    <a:pt x="267624" y="116395"/>
                    <a:pt x="264824" y="114052"/>
                  </a:cubicBezTo>
                  <a:cubicBezTo>
                    <a:pt x="261833" y="111900"/>
                    <a:pt x="258632" y="109804"/>
                    <a:pt x="255394" y="107661"/>
                  </a:cubicBezTo>
                  <a:cubicBezTo>
                    <a:pt x="248945" y="103461"/>
                    <a:pt x="242211" y="99079"/>
                    <a:pt x="235525" y="94726"/>
                  </a:cubicBezTo>
                  <a:cubicBezTo>
                    <a:pt x="228457" y="90945"/>
                    <a:pt x="221580" y="87135"/>
                    <a:pt x="215303" y="83249"/>
                  </a:cubicBezTo>
                  <a:lnTo>
                    <a:pt x="220323" y="81667"/>
                  </a:lnTo>
                  <a:cubicBezTo>
                    <a:pt x="216818" y="80000"/>
                    <a:pt x="212960" y="77848"/>
                    <a:pt x="209064" y="75362"/>
                  </a:cubicBezTo>
                  <a:cubicBezTo>
                    <a:pt x="205045" y="73047"/>
                    <a:pt x="200758" y="70723"/>
                    <a:pt x="196825" y="68018"/>
                  </a:cubicBezTo>
                  <a:cubicBezTo>
                    <a:pt x="188824" y="62817"/>
                    <a:pt x="182089" y="56131"/>
                    <a:pt x="178098" y="50492"/>
                  </a:cubicBezTo>
                  <a:cubicBezTo>
                    <a:pt x="178851" y="55369"/>
                    <a:pt x="158534" y="38643"/>
                    <a:pt x="156734" y="48025"/>
                  </a:cubicBezTo>
                  <a:cubicBezTo>
                    <a:pt x="154153" y="44444"/>
                    <a:pt x="152952" y="44244"/>
                    <a:pt x="148333" y="41148"/>
                  </a:cubicBezTo>
                  <a:lnTo>
                    <a:pt x="145799" y="43339"/>
                  </a:lnTo>
                  <a:cubicBezTo>
                    <a:pt x="138579" y="40615"/>
                    <a:pt x="141408" y="36843"/>
                    <a:pt x="132864" y="34023"/>
                  </a:cubicBezTo>
                  <a:cubicBezTo>
                    <a:pt x="136960" y="39757"/>
                    <a:pt x="130435" y="38614"/>
                    <a:pt x="126959" y="40834"/>
                  </a:cubicBezTo>
                  <a:cubicBezTo>
                    <a:pt x="122968" y="37090"/>
                    <a:pt x="118529" y="33023"/>
                    <a:pt x="113948" y="29585"/>
                  </a:cubicBezTo>
                  <a:cubicBezTo>
                    <a:pt x="109233" y="26308"/>
                    <a:pt x="104651" y="23117"/>
                    <a:pt x="100632" y="20317"/>
                  </a:cubicBezTo>
                  <a:cubicBezTo>
                    <a:pt x="101013" y="21717"/>
                    <a:pt x="101479" y="23346"/>
                    <a:pt x="104051" y="25784"/>
                  </a:cubicBezTo>
                  <a:cubicBezTo>
                    <a:pt x="98384" y="22870"/>
                    <a:pt x="98460" y="26832"/>
                    <a:pt x="96555" y="27718"/>
                  </a:cubicBezTo>
                  <a:cubicBezTo>
                    <a:pt x="90802" y="26432"/>
                    <a:pt x="92554" y="21593"/>
                    <a:pt x="93431" y="19155"/>
                  </a:cubicBezTo>
                  <a:cubicBezTo>
                    <a:pt x="82972" y="14592"/>
                    <a:pt x="76210" y="23670"/>
                    <a:pt x="68742" y="19241"/>
                  </a:cubicBezTo>
                  <a:lnTo>
                    <a:pt x="70914" y="23689"/>
                  </a:lnTo>
                  <a:cubicBezTo>
                    <a:pt x="65313" y="23346"/>
                    <a:pt x="60398" y="21717"/>
                    <a:pt x="55264" y="20098"/>
                  </a:cubicBezTo>
                  <a:cubicBezTo>
                    <a:pt x="50149" y="18402"/>
                    <a:pt x="44825" y="16821"/>
                    <a:pt x="38557" y="17383"/>
                  </a:cubicBezTo>
                  <a:cubicBezTo>
                    <a:pt x="32976" y="11544"/>
                    <a:pt x="49216" y="12840"/>
                    <a:pt x="54645" y="11735"/>
                  </a:cubicBezTo>
                  <a:cubicBezTo>
                    <a:pt x="52245" y="10258"/>
                    <a:pt x="46901" y="8896"/>
                    <a:pt x="45339" y="7144"/>
                  </a:cubicBezTo>
                  <a:cubicBezTo>
                    <a:pt x="39586" y="9696"/>
                    <a:pt x="30318" y="13145"/>
                    <a:pt x="23651" y="15497"/>
                  </a:cubicBezTo>
                  <a:cubicBezTo>
                    <a:pt x="30251" y="9315"/>
                    <a:pt x="14259" y="8839"/>
                    <a:pt x="9906" y="82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1" name="任意多边形: 形状 551"/>
            <p:cNvSpPr/>
            <p:nvPr>
              <p:custDataLst>
                <p:tags r:id="rId22"/>
              </p:custDataLst>
            </p:nvPr>
          </p:nvSpPr>
          <p:spPr>
            <a:xfrm>
              <a:off x="8590426" y="647550"/>
              <a:ext cx="9525" cy="9525"/>
            </a:xfrm>
            <a:custGeom>
              <a:gdLst>
                <a:gd name="connsiteX0" fmla="*/ 7677 w 9525"/>
                <a:gd name="connsiteY0" fmla="*/ 8982 h 9525"/>
                <a:gd name="connsiteX1" fmla="*/ 11545 w 9525"/>
                <a:gd name="connsiteY1" fmla="*/ 7144 h 9525"/>
                <a:gd name="connsiteX2" fmla="*/ 7249 w 9525"/>
                <a:gd name="connsiteY2" fmla="*/ 7191 h 9525"/>
                <a:gd name="connsiteX3" fmla="*/ 7677 w 9525"/>
                <a:gd name="connsiteY3" fmla="*/ 898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677" y="8982"/>
                  </a:moveTo>
                  <a:cubicBezTo>
                    <a:pt x="9306" y="8182"/>
                    <a:pt x="10706" y="7610"/>
                    <a:pt x="11545" y="7144"/>
                  </a:cubicBezTo>
                  <a:cubicBezTo>
                    <a:pt x="10278" y="7258"/>
                    <a:pt x="9087" y="7544"/>
                    <a:pt x="7249" y="7191"/>
                  </a:cubicBezTo>
                  <a:cubicBezTo>
                    <a:pt x="7001" y="7906"/>
                    <a:pt x="7211" y="8477"/>
                    <a:pt x="7677" y="89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2" name="任意多边形: 形状 552"/>
            <p:cNvSpPr/>
            <p:nvPr>
              <p:custDataLst>
                <p:tags r:id="rId23"/>
              </p:custDataLst>
            </p:nvPr>
          </p:nvSpPr>
          <p:spPr>
            <a:xfrm>
              <a:off x="8554496" y="649893"/>
              <a:ext cx="9525" cy="9525"/>
            </a:xfrm>
            <a:custGeom>
              <a:gdLst>
                <a:gd name="connsiteX0" fmla="*/ 8174 w 9525"/>
                <a:gd name="connsiteY0" fmla="*/ 7763 h 9525"/>
                <a:gd name="connsiteX1" fmla="*/ 7908 w 9525"/>
                <a:gd name="connsiteY1" fmla="*/ 7144 h 9525"/>
                <a:gd name="connsiteX2" fmla="*/ 8174 w 9525"/>
                <a:gd name="connsiteY2" fmla="*/ 7763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8174" y="7763"/>
                  </a:moveTo>
                  <a:cubicBezTo>
                    <a:pt x="8136" y="7553"/>
                    <a:pt x="7936" y="7382"/>
                    <a:pt x="7908" y="7144"/>
                  </a:cubicBezTo>
                  <a:cubicBezTo>
                    <a:pt x="6660" y="7572"/>
                    <a:pt x="7079" y="7706"/>
                    <a:pt x="8174" y="776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3" name="任意多边形: 形状 553"/>
            <p:cNvSpPr/>
            <p:nvPr>
              <p:custDataLst>
                <p:tags r:id="rId24"/>
              </p:custDataLst>
            </p:nvPr>
          </p:nvSpPr>
          <p:spPr>
            <a:xfrm>
              <a:off x="8621506" y="670706"/>
              <a:ext cx="9525" cy="9525"/>
            </a:xfrm>
            <a:custGeom>
              <a:gdLst>
                <a:gd name="connsiteX0" fmla="*/ 10563 w 9525"/>
                <a:gd name="connsiteY0" fmla="*/ 8192 h 9525"/>
                <a:gd name="connsiteX1" fmla="*/ 9068 w 9525"/>
                <a:gd name="connsiteY1" fmla="*/ 7620 h 9525"/>
                <a:gd name="connsiteX2" fmla="*/ 7144 w 9525"/>
                <a:gd name="connsiteY2" fmla="*/ 7144 h 9525"/>
                <a:gd name="connsiteX3" fmla="*/ 10563 w 9525"/>
                <a:gd name="connsiteY3" fmla="*/ 819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10563" y="8192"/>
                  </a:moveTo>
                  <a:cubicBezTo>
                    <a:pt x="10135" y="7972"/>
                    <a:pt x="9544" y="7820"/>
                    <a:pt x="9068" y="7620"/>
                  </a:cubicBezTo>
                  <a:cubicBezTo>
                    <a:pt x="8401" y="7420"/>
                    <a:pt x="7801" y="7363"/>
                    <a:pt x="7144" y="7144"/>
                  </a:cubicBezTo>
                  <a:lnTo>
                    <a:pt x="10563" y="819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4" name="任意多边形: 形状 554"/>
            <p:cNvSpPr/>
            <p:nvPr>
              <p:custDataLst>
                <p:tags r:id="rId25"/>
              </p:custDataLst>
            </p:nvPr>
          </p:nvSpPr>
          <p:spPr>
            <a:xfrm>
              <a:off x="8637889" y="655885"/>
              <a:ext cx="19050" cy="19050"/>
            </a:xfrm>
            <a:custGeom>
              <a:gdLst>
                <a:gd name="connsiteX0" fmla="*/ 7144 w 19050"/>
                <a:gd name="connsiteY0" fmla="*/ 7144 h 19050"/>
                <a:gd name="connsiteX1" fmla="*/ 15497 w 19050"/>
                <a:gd name="connsiteY1" fmla="*/ 13811 h 19050"/>
                <a:gd name="connsiteX2" fmla="*/ 7144 w 19050"/>
                <a:gd name="connsiteY2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19050">
                  <a:moveTo>
                    <a:pt x="7144" y="7144"/>
                  </a:moveTo>
                  <a:cubicBezTo>
                    <a:pt x="9230" y="9134"/>
                    <a:pt x="12173" y="11411"/>
                    <a:pt x="15497" y="13811"/>
                  </a:cubicBezTo>
                  <a:cubicBezTo>
                    <a:pt x="14945" y="11744"/>
                    <a:pt x="14440" y="10135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5" name="任意多边形: 形状 555"/>
            <p:cNvSpPr/>
            <p:nvPr>
              <p:custDataLst>
                <p:tags r:id="rId26"/>
              </p:custDataLst>
            </p:nvPr>
          </p:nvSpPr>
          <p:spPr>
            <a:xfrm>
              <a:off x="8708380" y="682525"/>
              <a:ext cx="19050" cy="9525"/>
            </a:xfrm>
            <a:custGeom>
              <a:gdLst>
                <a:gd name="connsiteX0" fmla="*/ 8281 w 19050"/>
                <a:gd name="connsiteY0" fmla="*/ 10326 h 9525"/>
                <a:gd name="connsiteX1" fmla="*/ 12110 w 19050"/>
                <a:gd name="connsiteY1" fmla="*/ 8554 h 9525"/>
                <a:gd name="connsiteX2" fmla="*/ 8281 w 19050"/>
                <a:gd name="connsiteY2" fmla="*/ 10326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8281" y="10326"/>
                  </a:moveTo>
                  <a:cubicBezTo>
                    <a:pt x="10729" y="10707"/>
                    <a:pt x="10034" y="9002"/>
                    <a:pt x="12110" y="8554"/>
                  </a:cubicBezTo>
                  <a:cubicBezTo>
                    <a:pt x="7738" y="6240"/>
                    <a:pt x="5700" y="6735"/>
                    <a:pt x="8281" y="1032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6" name="任意多边形: 形状 556"/>
            <p:cNvSpPr/>
            <p:nvPr>
              <p:custDataLst>
                <p:tags r:id="rId27"/>
              </p:custDataLst>
            </p:nvPr>
          </p:nvSpPr>
          <p:spPr>
            <a:xfrm>
              <a:off x="8563718" y="647626"/>
              <a:ext cx="19050" cy="9525"/>
            </a:xfrm>
            <a:custGeom>
              <a:gdLst>
                <a:gd name="connsiteX0" fmla="*/ 20469 w 19050"/>
                <a:gd name="connsiteY0" fmla="*/ 7144 h 9525"/>
                <a:gd name="connsiteX1" fmla="*/ 10725 w 19050"/>
                <a:gd name="connsiteY1" fmla="*/ 7934 h 9525"/>
                <a:gd name="connsiteX2" fmla="*/ 7144 w 19050"/>
                <a:gd name="connsiteY2" fmla="*/ 8830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20469" y="7144"/>
                  </a:moveTo>
                  <a:lnTo>
                    <a:pt x="10725" y="7934"/>
                  </a:lnTo>
                  <a:lnTo>
                    <a:pt x="7144" y="883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7" name="任意多边形: 形状 557"/>
            <p:cNvSpPr/>
            <p:nvPr>
              <p:custDataLst>
                <p:tags r:id="rId28"/>
              </p:custDataLst>
            </p:nvPr>
          </p:nvSpPr>
          <p:spPr>
            <a:xfrm>
              <a:off x="8386715" y="652437"/>
              <a:ext cx="171450" cy="66675"/>
            </a:xfrm>
            <a:custGeom>
              <a:gdLst>
                <a:gd name="connsiteX0" fmla="*/ 17202 w 171450"/>
                <a:gd name="connsiteY0" fmla="*/ 61855 h 66675"/>
                <a:gd name="connsiteX1" fmla="*/ 45272 w 171450"/>
                <a:gd name="connsiteY1" fmla="*/ 51626 h 66675"/>
                <a:gd name="connsiteX2" fmla="*/ 59807 w 171450"/>
                <a:gd name="connsiteY2" fmla="*/ 34347 h 66675"/>
                <a:gd name="connsiteX3" fmla="*/ 60369 w 171450"/>
                <a:gd name="connsiteY3" fmla="*/ 44834 h 66675"/>
                <a:gd name="connsiteX4" fmla="*/ 73466 w 171450"/>
                <a:gd name="connsiteY4" fmla="*/ 39872 h 66675"/>
                <a:gd name="connsiteX5" fmla="*/ 87963 w 171450"/>
                <a:gd name="connsiteY5" fmla="*/ 35557 h 66675"/>
                <a:gd name="connsiteX6" fmla="*/ 113252 w 171450"/>
                <a:gd name="connsiteY6" fmla="*/ 22841 h 66675"/>
                <a:gd name="connsiteX7" fmla="*/ 113871 w 171450"/>
                <a:gd name="connsiteY7" fmla="*/ 26984 h 66675"/>
                <a:gd name="connsiteX8" fmla="*/ 133836 w 171450"/>
                <a:gd name="connsiteY8" fmla="*/ 12840 h 66675"/>
                <a:gd name="connsiteX9" fmla="*/ 136027 w 171450"/>
                <a:gd name="connsiteY9" fmla="*/ 24765 h 66675"/>
                <a:gd name="connsiteX10" fmla="*/ 133883 w 171450"/>
                <a:gd name="connsiteY10" fmla="*/ 25832 h 66675"/>
                <a:gd name="connsiteX11" fmla="*/ 141484 w 171450"/>
                <a:gd name="connsiteY11" fmla="*/ 23803 h 66675"/>
                <a:gd name="connsiteX12" fmla="*/ 149447 w 171450"/>
                <a:gd name="connsiteY12" fmla="*/ 22117 h 66675"/>
                <a:gd name="connsiteX13" fmla="*/ 162782 w 171450"/>
                <a:gd name="connsiteY13" fmla="*/ 20088 h 66675"/>
                <a:gd name="connsiteX14" fmla="*/ 165887 w 171450"/>
                <a:gd name="connsiteY14" fmla="*/ 13078 h 66675"/>
                <a:gd name="connsiteX15" fmla="*/ 163859 w 171450"/>
                <a:gd name="connsiteY15" fmla="*/ 7144 h 66675"/>
                <a:gd name="connsiteX16" fmla="*/ 144161 w 171450"/>
                <a:gd name="connsiteY16" fmla="*/ 12649 h 66675"/>
                <a:gd name="connsiteX17" fmla="*/ 142056 w 171450"/>
                <a:gd name="connsiteY17" fmla="*/ 8325 h 66675"/>
                <a:gd name="connsiteX18" fmla="*/ 134950 w 171450"/>
                <a:gd name="connsiteY18" fmla="*/ 12335 h 66675"/>
                <a:gd name="connsiteX19" fmla="*/ 131588 w 171450"/>
                <a:gd name="connsiteY19" fmla="*/ 8696 h 66675"/>
                <a:gd name="connsiteX20" fmla="*/ 117586 w 171450"/>
                <a:gd name="connsiteY20" fmla="*/ 14545 h 66675"/>
                <a:gd name="connsiteX21" fmla="*/ 119310 w 171450"/>
                <a:gd name="connsiteY21" fmla="*/ 13106 h 66675"/>
                <a:gd name="connsiteX22" fmla="*/ 110490 w 171450"/>
                <a:gd name="connsiteY22" fmla="*/ 19774 h 66675"/>
                <a:gd name="connsiteX23" fmla="*/ 107004 w 171450"/>
                <a:gd name="connsiteY23" fmla="*/ 17497 h 66675"/>
                <a:gd name="connsiteX24" fmla="*/ 103480 w 171450"/>
                <a:gd name="connsiteY24" fmla="*/ 15307 h 66675"/>
                <a:gd name="connsiteX25" fmla="*/ 105261 w 171450"/>
                <a:gd name="connsiteY25" fmla="*/ 18793 h 66675"/>
                <a:gd name="connsiteX26" fmla="*/ 67542 w 171450"/>
                <a:gd name="connsiteY26" fmla="*/ 22622 h 66675"/>
                <a:gd name="connsiteX27" fmla="*/ 66904 w 171450"/>
                <a:gd name="connsiteY27" fmla="*/ 27041 h 66675"/>
                <a:gd name="connsiteX28" fmla="*/ 81820 w 171450"/>
                <a:gd name="connsiteY28" fmla="*/ 19288 h 66675"/>
                <a:gd name="connsiteX29" fmla="*/ 82325 w 171450"/>
                <a:gd name="connsiteY29" fmla="*/ 30128 h 66675"/>
                <a:gd name="connsiteX30" fmla="*/ 58826 w 171450"/>
                <a:gd name="connsiteY30" fmla="*/ 28213 h 66675"/>
                <a:gd name="connsiteX31" fmla="*/ 33814 w 171450"/>
                <a:gd name="connsiteY31" fmla="*/ 39786 h 66675"/>
                <a:gd name="connsiteX32" fmla="*/ 33566 w 171450"/>
                <a:gd name="connsiteY32" fmla="*/ 38357 h 66675"/>
                <a:gd name="connsiteX33" fmla="*/ 18793 w 171450"/>
                <a:gd name="connsiteY33" fmla="*/ 49454 h 66675"/>
                <a:gd name="connsiteX34" fmla="*/ 24898 w 171450"/>
                <a:gd name="connsiteY34" fmla="*/ 48063 h 66675"/>
                <a:gd name="connsiteX35" fmla="*/ 19669 w 171450"/>
                <a:gd name="connsiteY35" fmla="*/ 54045 h 66675"/>
                <a:gd name="connsiteX36" fmla="*/ 17878 w 171450"/>
                <a:gd name="connsiteY36" fmla="*/ 52445 h 66675"/>
                <a:gd name="connsiteX37" fmla="*/ 13011 w 171450"/>
                <a:gd name="connsiteY37" fmla="*/ 59798 h 66675"/>
                <a:gd name="connsiteX38" fmla="*/ 7144 w 171450"/>
                <a:gd name="connsiteY38" fmla="*/ 65589 h 66675"/>
                <a:gd name="connsiteX39" fmla="*/ 21393 w 171450"/>
                <a:gd name="connsiteY39" fmla="*/ 53511 h 66675"/>
                <a:gd name="connsiteX40" fmla="*/ 17202 w 171450"/>
                <a:gd name="connsiteY40" fmla="*/ 61855 h 666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171450" h="66675">
                  <a:moveTo>
                    <a:pt x="17202" y="61855"/>
                  </a:moveTo>
                  <a:cubicBezTo>
                    <a:pt x="26708" y="62741"/>
                    <a:pt x="35843" y="54826"/>
                    <a:pt x="45272" y="51626"/>
                  </a:cubicBezTo>
                  <a:cubicBezTo>
                    <a:pt x="61389" y="43034"/>
                    <a:pt x="43415" y="40958"/>
                    <a:pt x="59807" y="34347"/>
                  </a:cubicBezTo>
                  <a:lnTo>
                    <a:pt x="60369" y="44834"/>
                  </a:lnTo>
                  <a:cubicBezTo>
                    <a:pt x="64399" y="43310"/>
                    <a:pt x="68847" y="41624"/>
                    <a:pt x="73466" y="39872"/>
                  </a:cubicBezTo>
                  <a:cubicBezTo>
                    <a:pt x="78162" y="38338"/>
                    <a:pt x="83172" y="37195"/>
                    <a:pt x="87963" y="35557"/>
                  </a:cubicBezTo>
                  <a:cubicBezTo>
                    <a:pt x="97622" y="32556"/>
                    <a:pt x="106585" y="27880"/>
                    <a:pt x="113252" y="22841"/>
                  </a:cubicBezTo>
                  <a:cubicBezTo>
                    <a:pt x="114805" y="23841"/>
                    <a:pt x="118081" y="24870"/>
                    <a:pt x="113871" y="26984"/>
                  </a:cubicBezTo>
                  <a:cubicBezTo>
                    <a:pt x="125235" y="24822"/>
                    <a:pt x="117539" y="11944"/>
                    <a:pt x="133836" y="12840"/>
                  </a:cubicBezTo>
                  <a:cubicBezTo>
                    <a:pt x="119967" y="21250"/>
                    <a:pt x="139341" y="17983"/>
                    <a:pt x="136027" y="24765"/>
                  </a:cubicBezTo>
                  <a:lnTo>
                    <a:pt x="133883" y="25832"/>
                  </a:lnTo>
                  <a:cubicBezTo>
                    <a:pt x="136284" y="25308"/>
                    <a:pt x="138846" y="24536"/>
                    <a:pt x="141484" y="23803"/>
                  </a:cubicBezTo>
                  <a:cubicBezTo>
                    <a:pt x="144142" y="23241"/>
                    <a:pt x="146847" y="22670"/>
                    <a:pt x="149447" y="22117"/>
                  </a:cubicBezTo>
                  <a:cubicBezTo>
                    <a:pt x="154667" y="20993"/>
                    <a:pt x="159525" y="20031"/>
                    <a:pt x="162782" y="20088"/>
                  </a:cubicBezTo>
                  <a:cubicBezTo>
                    <a:pt x="162982" y="17507"/>
                    <a:pt x="157029" y="13821"/>
                    <a:pt x="165887" y="13078"/>
                  </a:cubicBezTo>
                  <a:cubicBezTo>
                    <a:pt x="162287" y="12744"/>
                    <a:pt x="163611" y="9763"/>
                    <a:pt x="163859" y="7144"/>
                  </a:cubicBezTo>
                  <a:cubicBezTo>
                    <a:pt x="154629" y="10478"/>
                    <a:pt x="149485" y="8982"/>
                    <a:pt x="144161" y="12649"/>
                  </a:cubicBezTo>
                  <a:cubicBezTo>
                    <a:pt x="138675" y="9582"/>
                    <a:pt x="147571" y="11401"/>
                    <a:pt x="142056" y="8325"/>
                  </a:cubicBezTo>
                  <a:cubicBezTo>
                    <a:pt x="142018" y="8125"/>
                    <a:pt x="134950" y="12335"/>
                    <a:pt x="134950" y="12335"/>
                  </a:cubicBezTo>
                  <a:cubicBezTo>
                    <a:pt x="129426" y="12354"/>
                    <a:pt x="140198" y="8096"/>
                    <a:pt x="131588" y="8696"/>
                  </a:cubicBezTo>
                  <a:cubicBezTo>
                    <a:pt x="130835" y="10801"/>
                    <a:pt x="124273" y="13954"/>
                    <a:pt x="117586" y="14545"/>
                  </a:cubicBezTo>
                  <a:lnTo>
                    <a:pt x="119310" y="13106"/>
                  </a:lnTo>
                  <a:cubicBezTo>
                    <a:pt x="114443" y="15192"/>
                    <a:pt x="106994" y="14630"/>
                    <a:pt x="110490" y="19774"/>
                  </a:cubicBezTo>
                  <a:cubicBezTo>
                    <a:pt x="110490" y="19774"/>
                    <a:pt x="108747" y="18640"/>
                    <a:pt x="107004" y="17497"/>
                  </a:cubicBezTo>
                  <a:cubicBezTo>
                    <a:pt x="105242" y="16326"/>
                    <a:pt x="103480" y="15307"/>
                    <a:pt x="103480" y="15307"/>
                  </a:cubicBezTo>
                  <a:lnTo>
                    <a:pt x="105261" y="18793"/>
                  </a:lnTo>
                  <a:cubicBezTo>
                    <a:pt x="91611" y="20793"/>
                    <a:pt x="83896" y="13116"/>
                    <a:pt x="67542" y="22622"/>
                  </a:cubicBezTo>
                  <a:cubicBezTo>
                    <a:pt x="72019" y="22212"/>
                    <a:pt x="68847" y="25537"/>
                    <a:pt x="66904" y="27041"/>
                  </a:cubicBezTo>
                  <a:cubicBezTo>
                    <a:pt x="74752" y="26937"/>
                    <a:pt x="74971" y="21746"/>
                    <a:pt x="81820" y="19288"/>
                  </a:cubicBezTo>
                  <a:cubicBezTo>
                    <a:pt x="83782" y="22689"/>
                    <a:pt x="73419" y="30070"/>
                    <a:pt x="82325" y="30128"/>
                  </a:cubicBezTo>
                  <a:cubicBezTo>
                    <a:pt x="71885" y="27813"/>
                    <a:pt x="65703" y="35785"/>
                    <a:pt x="58826" y="28213"/>
                  </a:cubicBezTo>
                  <a:cubicBezTo>
                    <a:pt x="47835" y="31794"/>
                    <a:pt x="45234" y="37024"/>
                    <a:pt x="33814" y="39786"/>
                  </a:cubicBezTo>
                  <a:lnTo>
                    <a:pt x="33566" y="38357"/>
                  </a:lnTo>
                  <a:cubicBezTo>
                    <a:pt x="34204" y="44977"/>
                    <a:pt x="23765" y="39910"/>
                    <a:pt x="18793" y="49454"/>
                  </a:cubicBezTo>
                  <a:lnTo>
                    <a:pt x="24898" y="48063"/>
                  </a:lnTo>
                  <a:cubicBezTo>
                    <a:pt x="25746" y="50511"/>
                    <a:pt x="23155" y="51864"/>
                    <a:pt x="19669" y="54045"/>
                  </a:cubicBezTo>
                  <a:cubicBezTo>
                    <a:pt x="19641" y="52978"/>
                    <a:pt x="19650" y="52969"/>
                    <a:pt x="17878" y="52445"/>
                  </a:cubicBezTo>
                  <a:cubicBezTo>
                    <a:pt x="18345" y="54740"/>
                    <a:pt x="15773" y="57445"/>
                    <a:pt x="13011" y="59798"/>
                  </a:cubicBezTo>
                  <a:cubicBezTo>
                    <a:pt x="10220" y="62113"/>
                    <a:pt x="7544" y="64675"/>
                    <a:pt x="7144" y="65589"/>
                  </a:cubicBezTo>
                  <a:cubicBezTo>
                    <a:pt x="11963" y="63275"/>
                    <a:pt x="16193" y="57350"/>
                    <a:pt x="21393" y="53511"/>
                  </a:cubicBezTo>
                  <a:cubicBezTo>
                    <a:pt x="19688" y="57283"/>
                    <a:pt x="22317" y="60265"/>
                    <a:pt x="17202" y="6185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8" name="任意多边形: 形状 558"/>
            <p:cNvSpPr/>
            <p:nvPr>
              <p:custDataLst>
                <p:tags r:id="rId29"/>
              </p:custDataLst>
            </p:nvPr>
          </p:nvSpPr>
          <p:spPr>
            <a:xfrm>
              <a:off x="8498881" y="655656"/>
              <a:ext cx="9525" cy="9525"/>
            </a:xfrm>
            <a:custGeom>
              <a:gdLst>
                <a:gd name="connsiteX0" fmla="*/ 10506 w 9525"/>
                <a:gd name="connsiteY0" fmla="*/ 7144 h 9525"/>
                <a:gd name="connsiteX1" fmla="*/ 7144 w 9525"/>
                <a:gd name="connsiteY1" fmla="*/ 9877 h 9525"/>
                <a:gd name="connsiteX2" fmla="*/ 10506 w 9525"/>
                <a:gd name="connsiteY2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10506" y="7144"/>
                  </a:moveTo>
                  <a:lnTo>
                    <a:pt x="7144" y="9877"/>
                  </a:lnTo>
                  <a:cubicBezTo>
                    <a:pt x="8592" y="9258"/>
                    <a:pt x="9849" y="8420"/>
                    <a:pt x="10506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39" name="任意多边形: 形状 559"/>
            <p:cNvSpPr/>
            <p:nvPr>
              <p:custDataLst>
                <p:tags r:id="rId30"/>
              </p:custDataLst>
            </p:nvPr>
          </p:nvSpPr>
          <p:spPr>
            <a:xfrm>
              <a:off x="8292347" y="699633"/>
              <a:ext cx="95250" cy="104775"/>
            </a:xfrm>
            <a:custGeom>
              <a:gdLst>
                <a:gd name="connsiteX0" fmla="*/ 64488 w 95250"/>
                <a:gd name="connsiteY0" fmla="*/ 34833 h 104775"/>
                <a:gd name="connsiteX1" fmla="*/ 57087 w 95250"/>
                <a:gd name="connsiteY1" fmla="*/ 32995 h 104775"/>
                <a:gd name="connsiteX2" fmla="*/ 64764 w 95250"/>
                <a:gd name="connsiteY2" fmla="*/ 41196 h 104775"/>
                <a:gd name="connsiteX3" fmla="*/ 54582 w 95250"/>
                <a:gd name="connsiteY3" fmla="*/ 51406 h 104775"/>
                <a:gd name="connsiteX4" fmla="*/ 48381 w 95250"/>
                <a:gd name="connsiteY4" fmla="*/ 43663 h 104775"/>
                <a:gd name="connsiteX5" fmla="*/ 36923 w 95250"/>
                <a:gd name="connsiteY5" fmla="*/ 51673 h 104775"/>
                <a:gd name="connsiteX6" fmla="*/ 41676 w 95250"/>
                <a:gd name="connsiteY6" fmla="*/ 55988 h 104775"/>
                <a:gd name="connsiteX7" fmla="*/ 32113 w 95250"/>
                <a:gd name="connsiteY7" fmla="*/ 69313 h 104775"/>
                <a:gd name="connsiteX8" fmla="*/ 35684 w 95250"/>
                <a:gd name="connsiteY8" fmla="*/ 63160 h 104775"/>
                <a:gd name="connsiteX9" fmla="*/ 24092 w 95250"/>
                <a:gd name="connsiteY9" fmla="*/ 64141 h 104775"/>
                <a:gd name="connsiteX10" fmla="*/ 12062 w 95250"/>
                <a:gd name="connsiteY10" fmla="*/ 102213 h 104775"/>
                <a:gd name="connsiteX11" fmla="*/ 18558 w 95250"/>
                <a:gd name="connsiteY11" fmla="*/ 93583 h 104775"/>
                <a:gd name="connsiteX12" fmla="*/ 13386 w 95250"/>
                <a:gd name="connsiteY12" fmla="*/ 87792 h 104775"/>
                <a:gd name="connsiteX13" fmla="*/ 22568 w 95250"/>
                <a:gd name="connsiteY13" fmla="*/ 80943 h 104775"/>
                <a:gd name="connsiteX14" fmla="*/ 20416 w 95250"/>
                <a:gd name="connsiteY14" fmla="*/ 89373 h 104775"/>
                <a:gd name="connsiteX15" fmla="*/ 85043 w 95250"/>
                <a:gd name="connsiteY15" fmla="*/ 33766 h 104775"/>
                <a:gd name="connsiteX16" fmla="*/ 79871 w 95250"/>
                <a:gd name="connsiteY16" fmla="*/ 36900 h 104775"/>
                <a:gd name="connsiteX17" fmla="*/ 74965 w 95250"/>
                <a:gd name="connsiteY17" fmla="*/ 40443 h 104775"/>
                <a:gd name="connsiteX18" fmla="*/ 81976 w 95250"/>
                <a:gd name="connsiteY18" fmla="*/ 30061 h 104775"/>
                <a:gd name="connsiteX19" fmla="*/ 77413 w 95250"/>
                <a:gd name="connsiteY19" fmla="*/ 28632 h 104775"/>
                <a:gd name="connsiteX20" fmla="*/ 72880 w 95250"/>
                <a:gd name="connsiteY20" fmla="*/ 27346 h 104775"/>
                <a:gd name="connsiteX21" fmla="*/ 79680 w 95250"/>
                <a:gd name="connsiteY21" fmla="*/ 25422 h 104775"/>
                <a:gd name="connsiteX22" fmla="*/ 75442 w 95250"/>
                <a:gd name="connsiteY22" fmla="*/ 19402 h 104775"/>
                <a:gd name="connsiteX23" fmla="*/ 89548 w 95250"/>
                <a:gd name="connsiteY23" fmla="*/ 7144 h 104775"/>
                <a:gd name="connsiteX24" fmla="*/ 76528 w 95250"/>
                <a:gd name="connsiteY24" fmla="*/ 14564 h 104775"/>
                <a:gd name="connsiteX25" fmla="*/ 62745 w 95250"/>
                <a:gd name="connsiteY25" fmla="*/ 23984 h 104775"/>
                <a:gd name="connsiteX26" fmla="*/ 64488 w 95250"/>
                <a:gd name="connsiteY26" fmla="*/ 34833 h 1047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95250" h="104775">
                  <a:moveTo>
                    <a:pt x="64488" y="34833"/>
                  </a:moveTo>
                  <a:cubicBezTo>
                    <a:pt x="58068" y="38357"/>
                    <a:pt x="63764" y="30509"/>
                    <a:pt x="57087" y="32995"/>
                  </a:cubicBezTo>
                  <a:cubicBezTo>
                    <a:pt x="53077" y="39929"/>
                    <a:pt x="67717" y="33109"/>
                    <a:pt x="64764" y="41196"/>
                  </a:cubicBezTo>
                  <a:cubicBezTo>
                    <a:pt x="59602" y="41643"/>
                    <a:pt x="56801" y="49625"/>
                    <a:pt x="54582" y="51406"/>
                  </a:cubicBezTo>
                  <a:cubicBezTo>
                    <a:pt x="55449" y="47415"/>
                    <a:pt x="50210" y="43815"/>
                    <a:pt x="48381" y="43663"/>
                  </a:cubicBezTo>
                  <a:cubicBezTo>
                    <a:pt x="47067" y="46463"/>
                    <a:pt x="40695" y="48616"/>
                    <a:pt x="36923" y="51673"/>
                  </a:cubicBezTo>
                  <a:cubicBezTo>
                    <a:pt x="48095" y="46634"/>
                    <a:pt x="31131" y="59988"/>
                    <a:pt x="41676" y="55988"/>
                  </a:cubicBezTo>
                  <a:cubicBezTo>
                    <a:pt x="43409" y="59198"/>
                    <a:pt x="37227" y="68370"/>
                    <a:pt x="32113" y="69313"/>
                  </a:cubicBezTo>
                  <a:cubicBezTo>
                    <a:pt x="30569" y="67247"/>
                    <a:pt x="33579" y="65218"/>
                    <a:pt x="35684" y="63160"/>
                  </a:cubicBezTo>
                  <a:cubicBezTo>
                    <a:pt x="34151" y="57969"/>
                    <a:pt x="28436" y="66189"/>
                    <a:pt x="24092" y="64141"/>
                  </a:cubicBezTo>
                  <a:cubicBezTo>
                    <a:pt x="20521" y="76676"/>
                    <a:pt x="-2835" y="102756"/>
                    <a:pt x="12062" y="102213"/>
                  </a:cubicBezTo>
                  <a:cubicBezTo>
                    <a:pt x="16149" y="100860"/>
                    <a:pt x="16206" y="96831"/>
                    <a:pt x="18558" y="93583"/>
                  </a:cubicBezTo>
                  <a:cubicBezTo>
                    <a:pt x="9395" y="100432"/>
                    <a:pt x="14148" y="89859"/>
                    <a:pt x="13386" y="87792"/>
                  </a:cubicBezTo>
                  <a:cubicBezTo>
                    <a:pt x="17930" y="85392"/>
                    <a:pt x="21035" y="76829"/>
                    <a:pt x="22568" y="80943"/>
                  </a:cubicBezTo>
                  <a:lnTo>
                    <a:pt x="20416" y="89373"/>
                  </a:lnTo>
                  <a:cubicBezTo>
                    <a:pt x="37694" y="72238"/>
                    <a:pt x="62697" y="50692"/>
                    <a:pt x="85043" y="33766"/>
                  </a:cubicBezTo>
                  <a:cubicBezTo>
                    <a:pt x="85043" y="33766"/>
                    <a:pt x="82376" y="35204"/>
                    <a:pt x="79871" y="36900"/>
                  </a:cubicBezTo>
                  <a:cubicBezTo>
                    <a:pt x="77413" y="38672"/>
                    <a:pt x="74965" y="40443"/>
                    <a:pt x="74965" y="40443"/>
                  </a:cubicBezTo>
                  <a:cubicBezTo>
                    <a:pt x="74423" y="37233"/>
                    <a:pt x="78785" y="33395"/>
                    <a:pt x="81976" y="30061"/>
                  </a:cubicBezTo>
                  <a:cubicBezTo>
                    <a:pt x="81976" y="30061"/>
                    <a:pt x="79699" y="29347"/>
                    <a:pt x="77413" y="28632"/>
                  </a:cubicBezTo>
                  <a:cubicBezTo>
                    <a:pt x="75089" y="27880"/>
                    <a:pt x="72880" y="27346"/>
                    <a:pt x="72880" y="27346"/>
                  </a:cubicBezTo>
                  <a:cubicBezTo>
                    <a:pt x="76108" y="25689"/>
                    <a:pt x="78575" y="23165"/>
                    <a:pt x="79680" y="25422"/>
                  </a:cubicBezTo>
                  <a:cubicBezTo>
                    <a:pt x="81766" y="20593"/>
                    <a:pt x="79090" y="20060"/>
                    <a:pt x="75442" y="19402"/>
                  </a:cubicBezTo>
                  <a:cubicBezTo>
                    <a:pt x="82890" y="13383"/>
                    <a:pt x="85653" y="15002"/>
                    <a:pt x="89548" y="7144"/>
                  </a:cubicBezTo>
                  <a:cubicBezTo>
                    <a:pt x="81233" y="8734"/>
                    <a:pt x="78928" y="11573"/>
                    <a:pt x="76528" y="14564"/>
                  </a:cubicBezTo>
                  <a:cubicBezTo>
                    <a:pt x="74146" y="17650"/>
                    <a:pt x="71403" y="20488"/>
                    <a:pt x="62745" y="23984"/>
                  </a:cubicBezTo>
                  <a:lnTo>
                    <a:pt x="64488" y="34833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0" name="任意多边形: 形状 560"/>
            <p:cNvSpPr/>
            <p:nvPr>
              <p:custDataLst>
                <p:tags r:id="rId31"/>
              </p:custDataLst>
            </p:nvPr>
          </p:nvSpPr>
          <p:spPr>
            <a:xfrm>
              <a:off x="8374666" y="705291"/>
              <a:ext cx="9525" cy="19050"/>
            </a:xfrm>
            <a:custGeom>
              <a:gdLst>
                <a:gd name="connsiteX0" fmla="*/ 8487 w 9525"/>
                <a:gd name="connsiteY0" fmla="*/ 7144 h 19050"/>
                <a:gd name="connsiteX1" fmla="*/ 7144 w 9525"/>
                <a:gd name="connsiteY1" fmla="*/ 12202 h 19050"/>
                <a:gd name="connsiteX2" fmla="*/ 11154 w 9525"/>
                <a:gd name="connsiteY2" fmla="*/ 7687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8487" y="7144"/>
                  </a:moveTo>
                  <a:lnTo>
                    <a:pt x="7144" y="12202"/>
                  </a:lnTo>
                  <a:lnTo>
                    <a:pt x="11154" y="768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1" name="任意多边形: 形状 561"/>
            <p:cNvSpPr/>
            <p:nvPr>
              <p:custDataLst>
                <p:tags r:id="rId32"/>
              </p:custDataLst>
            </p:nvPr>
          </p:nvSpPr>
          <p:spPr>
            <a:xfrm>
              <a:off x="8374530" y="717626"/>
              <a:ext cx="9525" cy="9525"/>
            </a:xfrm>
            <a:custGeom>
              <a:gdLst>
                <a:gd name="connsiteX0" fmla="*/ 11803 w 9525"/>
                <a:gd name="connsiteY0" fmla="*/ 11420 h 9525"/>
                <a:gd name="connsiteX1" fmla="*/ 11365 w 9525"/>
                <a:gd name="connsiteY1" fmla="*/ 7144 h 9525"/>
                <a:gd name="connsiteX2" fmla="*/ 11803 w 9525"/>
                <a:gd name="connsiteY2" fmla="*/ 11420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11803" y="11420"/>
                  </a:moveTo>
                  <a:cubicBezTo>
                    <a:pt x="10813" y="10173"/>
                    <a:pt x="12346" y="8411"/>
                    <a:pt x="11365" y="7144"/>
                  </a:cubicBezTo>
                  <a:cubicBezTo>
                    <a:pt x="4764" y="9935"/>
                    <a:pt x="6679" y="11354"/>
                    <a:pt x="11803" y="114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2" name="任意多边形: 形状 562"/>
            <p:cNvSpPr/>
            <p:nvPr>
              <p:custDataLst>
                <p:tags r:id="rId33"/>
              </p:custDataLst>
            </p:nvPr>
          </p:nvSpPr>
          <p:spPr>
            <a:xfrm>
              <a:off x="8296808" y="763193"/>
              <a:ext cx="19050" cy="19050"/>
            </a:xfrm>
            <a:custGeom>
              <a:gdLst>
                <a:gd name="connsiteX0" fmla="*/ 12563 w 19050"/>
                <a:gd name="connsiteY0" fmla="*/ 7144 h 19050"/>
                <a:gd name="connsiteX1" fmla="*/ 7144 w 19050"/>
                <a:gd name="connsiteY1" fmla="*/ 14973 h 19050"/>
                <a:gd name="connsiteX2" fmla="*/ 12268 w 19050"/>
                <a:gd name="connsiteY2" fmla="*/ 11411 h 19050"/>
                <a:gd name="connsiteX3" fmla="*/ 12563 w 19050"/>
                <a:gd name="connsiteY3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12563" y="7144"/>
                  </a:moveTo>
                  <a:lnTo>
                    <a:pt x="7144" y="14973"/>
                  </a:lnTo>
                  <a:lnTo>
                    <a:pt x="12268" y="11411"/>
                  </a:lnTo>
                  <a:cubicBezTo>
                    <a:pt x="11001" y="10411"/>
                    <a:pt x="12030" y="8258"/>
                    <a:pt x="12563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3" name="任意多边形: 形状 563"/>
            <p:cNvSpPr/>
            <p:nvPr>
              <p:custDataLst>
                <p:tags r:id="rId34"/>
              </p:custDataLst>
            </p:nvPr>
          </p:nvSpPr>
          <p:spPr>
            <a:xfrm>
              <a:off x="8272367" y="791044"/>
              <a:ext cx="28575" cy="47625"/>
            </a:xfrm>
            <a:custGeom>
              <a:gdLst>
                <a:gd name="connsiteX0" fmla="*/ 11039 w 28575"/>
                <a:gd name="connsiteY0" fmla="*/ 41005 h 47625"/>
                <a:gd name="connsiteX1" fmla="*/ 29499 w 28575"/>
                <a:gd name="connsiteY1" fmla="*/ 15202 h 47625"/>
                <a:gd name="connsiteX2" fmla="*/ 19155 w 28575"/>
                <a:gd name="connsiteY2" fmla="*/ 7144 h 47625"/>
                <a:gd name="connsiteX3" fmla="*/ 17631 w 28575"/>
                <a:gd name="connsiteY3" fmla="*/ 23289 h 47625"/>
                <a:gd name="connsiteX4" fmla="*/ 7144 w 28575"/>
                <a:gd name="connsiteY4" fmla="*/ 37509 h 47625"/>
                <a:gd name="connsiteX5" fmla="*/ 11039 w 28575"/>
                <a:gd name="connsiteY5" fmla="*/ 41005 h 476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575" h="47625">
                  <a:moveTo>
                    <a:pt x="11039" y="41005"/>
                  </a:moveTo>
                  <a:cubicBezTo>
                    <a:pt x="17450" y="30451"/>
                    <a:pt x="18278" y="24251"/>
                    <a:pt x="29499" y="15202"/>
                  </a:cubicBezTo>
                  <a:cubicBezTo>
                    <a:pt x="30004" y="6629"/>
                    <a:pt x="20688" y="12230"/>
                    <a:pt x="19155" y="7144"/>
                  </a:cubicBezTo>
                  <a:cubicBezTo>
                    <a:pt x="13992" y="12306"/>
                    <a:pt x="20803" y="16526"/>
                    <a:pt x="17631" y="23289"/>
                  </a:cubicBezTo>
                  <a:cubicBezTo>
                    <a:pt x="12821" y="23117"/>
                    <a:pt x="11801" y="32299"/>
                    <a:pt x="7144" y="37509"/>
                  </a:cubicBezTo>
                  <a:cubicBezTo>
                    <a:pt x="8992" y="37729"/>
                    <a:pt x="10563" y="38795"/>
                    <a:pt x="11039" y="410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4" name="任意多边形: 形状 564"/>
            <p:cNvSpPr/>
            <p:nvPr>
              <p:custDataLst>
                <p:tags r:id="rId35"/>
              </p:custDataLst>
            </p:nvPr>
          </p:nvSpPr>
          <p:spPr>
            <a:xfrm>
              <a:off x="8200854" y="815973"/>
              <a:ext cx="85725" cy="304800"/>
            </a:xfrm>
            <a:custGeom>
              <a:gdLst>
                <a:gd name="connsiteX0" fmla="*/ 47539 w 85725"/>
                <a:gd name="connsiteY0" fmla="*/ 46262 h 304800"/>
                <a:gd name="connsiteX1" fmla="*/ 41405 w 85725"/>
                <a:gd name="connsiteY1" fmla="*/ 61702 h 304800"/>
                <a:gd name="connsiteX2" fmla="*/ 42215 w 85725"/>
                <a:gd name="connsiteY2" fmla="*/ 53529 h 304800"/>
                <a:gd name="connsiteX3" fmla="*/ 33938 w 85725"/>
                <a:gd name="connsiteY3" fmla="*/ 64169 h 304800"/>
                <a:gd name="connsiteX4" fmla="*/ 36947 w 85725"/>
                <a:gd name="connsiteY4" fmla="*/ 64264 h 304800"/>
                <a:gd name="connsiteX5" fmla="*/ 28080 w 85725"/>
                <a:gd name="connsiteY5" fmla="*/ 92725 h 304800"/>
                <a:gd name="connsiteX6" fmla="*/ 31432 w 85725"/>
                <a:gd name="connsiteY6" fmla="*/ 99449 h 304800"/>
                <a:gd name="connsiteX7" fmla="*/ 17726 w 85725"/>
                <a:gd name="connsiteY7" fmla="*/ 116309 h 304800"/>
                <a:gd name="connsiteX8" fmla="*/ 30794 w 85725"/>
                <a:gd name="connsiteY8" fmla="*/ 114423 h 304800"/>
                <a:gd name="connsiteX9" fmla="*/ 23489 w 85725"/>
                <a:gd name="connsiteY9" fmla="*/ 132130 h 304800"/>
                <a:gd name="connsiteX10" fmla="*/ 20031 w 85725"/>
                <a:gd name="connsiteY10" fmla="*/ 145398 h 304800"/>
                <a:gd name="connsiteX11" fmla="*/ 20193 w 85725"/>
                <a:gd name="connsiteY11" fmla="*/ 138816 h 304800"/>
                <a:gd name="connsiteX12" fmla="*/ 17431 w 85725"/>
                <a:gd name="connsiteY12" fmla="*/ 156228 h 304800"/>
                <a:gd name="connsiteX13" fmla="*/ 11849 w 85725"/>
                <a:gd name="connsiteY13" fmla="*/ 154790 h 304800"/>
                <a:gd name="connsiteX14" fmla="*/ 12297 w 85725"/>
                <a:gd name="connsiteY14" fmla="*/ 167372 h 304800"/>
                <a:gd name="connsiteX15" fmla="*/ 9916 w 85725"/>
                <a:gd name="connsiteY15" fmla="*/ 180936 h 304800"/>
                <a:gd name="connsiteX16" fmla="*/ 7144 w 85725"/>
                <a:gd name="connsiteY16" fmla="*/ 178878 h 304800"/>
                <a:gd name="connsiteX17" fmla="*/ 9287 w 85725"/>
                <a:gd name="connsiteY17" fmla="*/ 205358 h 304800"/>
                <a:gd name="connsiteX18" fmla="*/ 11935 w 85725"/>
                <a:gd name="connsiteY18" fmla="*/ 229656 h 304800"/>
                <a:gd name="connsiteX19" fmla="*/ 8782 w 85725"/>
                <a:gd name="connsiteY19" fmla="*/ 237686 h 304800"/>
                <a:gd name="connsiteX20" fmla="*/ 12449 w 85725"/>
                <a:gd name="connsiteY20" fmla="*/ 236724 h 304800"/>
                <a:gd name="connsiteX21" fmla="*/ 19040 w 85725"/>
                <a:gd name="connsiteY21" fmla="*/ 231590 h 304800"/>
                <a:gd name="connsiteX22" fmla="*/ 20926 w 85725"/>
                <a:gd name="connsiteY22" fmla="*/ 252440 h 304800"/>
                <a:gd name="connsiteX23" fmla="*/ 13173 w 85725"/>
                <a:gd name="connsiteY23" fmla="*/ 248039 h 304800"/>
                <a:gd name="connsiteX24" fmla="*/ 18059 w 85725"/>
                <a:gd name="connsiteY24" fmla="*/ 259326 h 304800"/>
                <a:gd name="connsiteX25" fmla="*/ 13049 w 85725"/>
                <a:gd name="connsiteY25" fmla="*/ 269166 h 304800"/>
                <a:gd name="connsiteX26" fmla="*/ 15002 w 85725"/>
                <a:gd name="connsiteY26" fmla="*/ 272147 h 304800"/>
                <a:gd name="connsiteX27" fmla="*/ 19898 w 85725"/>
                <a:gd name="connsiteY27" fmla="*/ 278491 h 304800"/>
                <a:gd name="connsiteX28" fmla="*/ 27089 w 85725"/>
                <a:gd name="connsiteY28" fmla="*/ 287454 h 304800"/>
                <a:gd name="connsiteX29" fmla="*/ 28899 w 85725"/>
                <a:gd name="connsiteY29" fmla="*/ 301236 h 304800"/>
                <a:gd name="connsiteX30" fmla="*/ 36147 w 85725"/>
                <a:gd name="connsiteY30" fmla="*/ 289464 h 304800"/>
                <a:gd name="connsiteX31" fmla="*/ 26508 w 85725"/>
                <a:gd name="connsiteY31" fmla="*/ 257517 h 304800"/>
                <a:gd name="connsiteX32" fmla="*/ 23593 w 85725"/>
                <a:gd name="connsiteY32" fmla="*/ 238857 h 304800"/>
                <a:gd name="connsiteX33" fmla="*/ 23689 w 85725"/>
                <a:gd name="connsiteY33" fmla="*/ 220941 h 304800"/>
                <a:gd name="connsiteX34" fmla="*/ 17135 w 85725"/>
                <a:gd name="connsiteY34" fmla="*/ 203100 h 304800"/>
                <a:gd name="connsiteX35" fmla="*/ 23536 w 85725"/>
                <a:gd name="connsiteY35" fmla="*/ 200348 h 304800"/>
                <a:gd name="connsiteX36" fmla="*/ 17145 w 85725"/>
                <a:gd name="connsiteY36" fmla="*/ 200195 h 304800"/>
                <a:gd name="connsiteX37" fmla="*/ 23517 w 85725"/>
                <a:gd name="connsiteY37" fmla="*/ 189442 h 304800"/>
                <a:gd name="connsiteX38" fmla="*/ 18136 w 85725"/>
                <a:gd name="connsiteY38" fmla="*/ 182755 h 304800"/>
                <a:gd name="connsiteX39" fmla="*/ 26184 w 85725"/>
                <a:gd name="connsiteY39" fmla="*/ 176497 h 304800"/>
                <a:gd name="connsiteX40" fmla="*/ 27022 w 85725"/>
                <a:gd name="connsiteY40" fmla="*/ 150751 h 304800"/>
                <a:gd name="connsiteX41" fmla="*/ 30337 w 85725"/>
                <a:gd name="connsiteY41" fmla="*/ 122671 h 304800"/>
                <a:gd name="connsiteX42" fmla="*/ 33385 w 85725"/>
                <a:gd name="connsiteY42" fmla="*/ 108403 h 304800"/>
                <a:gd name="connsiteX43" fmla="*/ 37443 w 85725"/>
                <a:gd name="connsiteY43" fmla="*/ 94382 h 304800"/>
                <a:gd name="connsiteX44" fmla="*/ 48863 w 85725"/>
                <a:gd name="connsiteY44" fmla="*/ 68303 h 304800"/>
                <a:gd name="connsiteX45" fmla="*/ 43377 w 85725"/>
                <a:gd name="connsiteY45" fmla="*/ 69027 h 304800"/>
                <a:gd name="connsiteX46" fmla="*/ 50140 w 85725"/>
                <a:gd name="connsiteY46" fmla="*/ 47500 h 304800"/>
                <a:gd name="connsiteX47" fmla="*/ 62265 w 85725"/>
                <a:gd name="connsiteY47" fmla="*/ 30241 h 304800"/>
                <a:gd name="connsiteX48" fmla="*/ 61322 w 85725"/>
                <a:gd name="connsiteY48" fmla="*/ 23783 h 304800"/>
                <a:gd name="connsiteX49" fmla="*/ 69618 w 85725"/>
                <a:gd name="connsiteY49" fmla="*/ 30393 h 304800"/>
                <a:gd name="connsiteX50" fmla="*/ 75771 w 85725"/>
                <a:gd name="connsiteY50" fmla="*/ 17763 h 304800"/>
                <a:gd name="connsiteX51" fmla="*/ 69504 w 85725"/>
                <a:gd name="connsiteY51" fmla="*/ 23659 h 304800"/>
                <a:gd name="connsiteX52" fmla="*/ 78581 w 85725"/>
                <a:gd name="connsiteY52" fmla="*/ 12600 h 304800"/>
                <a:gd name="connsiteX53" fmla="*/ 73495 w 85725"/>
                <a:gd name="connsiteY53" fmla="*/ 8438 h 304800"/>
                <a:gd name="connsiteX54" fmla="*/ 62798 w 85725"/>
                <a:gd name="connsiteY54" fmla="*/ 14667 h 304800"/>
                <a:gd name="connsiteX55" fmla="*/ 41005 w 85725"/>
                <a:gd name="connsiteY55" fmla="*/ 43566 h 304800"/>
                <a:gd name="connsiteX56" fmla="*/ 47539 w 85725"/>
                <a:gd name="connsiteY56" fmla="*/ 46262 h 3048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</a:cxnLst>
              <a:rect l="l" t="t" r="r" b="b"/>
              <a:pathLst>
                <a:path w="85725" h="304800">
                  <a:moveTo>
                    <a:pt x="47539" y="46262"/>
                  </a:moveTo>
                  <a:cubicBezTo>
                    <a:pt x="44910" y="51615"/>
                    <a:pt x="45206" y="58282"/>
                    <a:pt x="41405" y="61702"/>
                  </a:cubicBezTo>
                  <a:cubicBezTo>
                    <a:pt x="39348" y="60092"/>
                    <a:pt x="40043" y="56492"/>
                    <a:pt x="42215" y="53529"/>
                  </a:cubicBezTo>
                  <a:cubicBezTo>
                    <a:pt x="35985" y="53253"/>
                    <a:pt x="40091" y="59797"/>
                    <a:pt x="33938" y="64169"/>
                  </a:cubicBezTo>
                  <a:cubicBezTo>
                    <a:pt x="34652" y="63854"/>
                    <a:pt x="36586" y="62140"/>
                    <a:pt x="36947" y="64264"/>
                  </a:cubicBezTo>
                  <a:cubicBezTo>
                    <a:pt x="30166" y="78847"/>
                    <a:pt x="38281" y="74380"/>
                    <a:pt x="28080" y="92725"/>
                  </a:cubicBezTo>
                  <a:cubicBezTo>
                    <a:pt x="28508" y="96011"/>
                    <a:pt x="27565" y="98783"/>
                    <a:pt x="31432" y="99449"/>
                  </a:cubicBezTo>
                  <a:cubicBezTo>
                    <a:pt x="23870" y="109346"/>
                    <a:pt x="25384" y="103602"/>
                    <a:pt x="17726" y="116309"/>
                  </a:cubicBezTo>
                  <a:cubicBezTo>
                    <a:pt x="20050" y="116299"/>
                    <a:pt x="26194" y="113080"/>
                    <a:pt x="30794" y="114423"/>
                  </a:cubicBezTo>
                  <a:cubicBezTo>
                    <a:pt x="25098" y="123043"/>
                    <a:pt x="24032" y="128053"/>
                    <a:pt x="23489" y="132130"/>
                  </a:cubicBezTo>
                  <a:cubicBezTo>
                    <a:pt x="23308" y="136321"/>
                    <a:pt x="23479" y="139588"/>
                    <a:pt x="20031" y="145398"/>
                  </a:cubicBezTo>
                  <a:cubicBezTo>
                    <a:pt x="19983" y="143960"/>
                    <a:pt x="19050" y="142093"/>
                    <a:pt x="20193" y="138816"/>
                  </a:cubicBezTo>
                  <a:cubicBezTo>
                    <a:pt x="13325" y="139273"/>
                    <a:pt x="19774" y="149551"/>
                    <a:pt x="17431" y="156228"/>
                  </a:cubicBezTo>
                  <a:lnTo>
                    <a:pt x="11849" y="154790"/>
                  </a:lnTo>
                  <a:cubicBezTo>
                    <a:pt x="11963" y="158095"/>
                    <a:pt x="12135" y="162676"/>
                    <a:pt x="12297" y="167372"/>
                  </a:cubicBezTo>
                  <a:cubicBezTo>
                    <a:pt x="12583" y="172097"/>
                    <a:pt x="12221" y="176926"/>
                    <a:pt x="9916" y="180936"/>
                  </a:cubicBezTo>
                  <a:lnTo>
                    <a:pt x="7144" y="178878"/>
                  </a:lnTo>
                  <a:cubicBezTo>
                    <a:pt x="9068" y="187479"/>
                    <a:pt x="8668" y="196566"/>
                    <a:pt x="9287" y="205358"/>
                  </a:cubicBezTo>
                  <a:cubicBezTo>
                    <a:pt x="10030" y="214140"/>
                    <a:pt x="10497" y="222617"/>
                    <a:pt x="11935" y="229656"/>
                  </a:cubicBezTo>
                  <a:lnTo>
                    <a:pt x="8782" y="237686"/>
                  </a:lnTo>
                  <a:cubicBezTo>
                    <a:pt x="12430" y="247258"/>
                    <a:pt x="12106" y="242296"/>
                    <a:pt x="12449" y="236724"/>
                  </a:cubicBezTo>
                  <a:cubicBezTo>
                    <a:pt x="13183" y="231066"/>
                    <a:pt x="14430" y="224875"/>
                    <a:pt x="19040" y="231590"/>
                  </a:cubicBezTo>
                  <a:cubicBezTo>
                    <a:pt x="8382" y="234752"/>
                    <a:pt x="23336" y="241172"/>
                    <a:pt x="20926" y="252440"/>
                  </a:cubicBezTo>
                  <a:cubicBezTo>
                    <a:pt x="17574" y="258231"/>
                    <a:pt x="17078" y="241667"/>
                    <a:pt x="13173" y="248039"/>
                  </a:cubicBezTo>
                  <a:cubicBezTo>
                    <a:pt x="18917" y="249754"/>
                    <a:pt x="15611" y="253707"/>
                    <a:pt x="18059" y="259326"/>
                  </a:cubicBezTo>
                  <a:cubicBezTo>
                    <a:pt x="12821" y="258898"/>
                    <a:pt x="19250" y="271747"/>
                    <a:pt x="13049" y="269166"/>
                  </a:cubicBezTo>
                  <a:cubicBezTo>
                    <a:pt x="13049" y="269166"/>
                    <a:pt x="13830" y="270356"/>
                    <a:pt x="15002" y="272147"/>
                  </a:cubicBezTo>
                  <a:cubicBezTo>
                    <a:pt x="16202" y="273919"/>
                    <a:pt x="18126" y="276205"/>
                    <a:pt x="19898" y="278491"/>
                  </a:cubicBezTo>
                  <a:cubicBezTo>
                    <a:pt x="23498" y="282977"/>
                    <a:pt x="27089" y="287454"/>
                    <a:pt x="27089" y="287454"/>
                  </a:cubicBezTo>
                  <a:cubicBezTo>
                    <a:pt x="25108" y="291397"/>
                    <a:pt x="27089" y="297160"/>
                    <a:pt x="28899" y="301236"/>
                  </a:cubicBezTo>
                  <a:cubicBezTo>
                    <a:pt x="26175" y="290426"/>
                    <a:pt x="36947" y="301989"/>
                    <a:pt x="36147" y="289464"/>
                  </a:cubicBezTo>
                  <a:cubicBezTo>
                    <a:pt x="32842" y="281158"/>
                    <a:pt x="28280" y="269937"/>
                    <a:pt x="26508" y="257517"/>
                  </a:cubicBezTo>
                  <a:cubicBezTo>
                    <a:pt x="25365" y="251364"/>
                    <a:pt x="24355" y="245039"/>
                    <a:pt x="23593" y="238857"/>
                  </a:cubicBezTo>
                  <a:cubicBezTo>
                    <a:pt x="22965" y="232666"/>
                    <a:pt x="23412" y="226532"/>
                    <a:pt x="23689" y="220941"/>
                  </a:cubicBezTo>
                  <a:cubicBezTo>
                    <a:pt x="16564" y="218826"/>
                    <a:pt x="23060" y="206615"/>
                    <a:pt x="17135" y="203100"/>
                  </a:cubicBezTo>
                  <a:cubicBezTo>
                    <a:pt x="19317" y="202567"/>
                    <a:pt x="21212" y="200872"/>
                    <a:pt x="23536" y="200348"/>
                  </a:cubicBezTo>
                  <a:cubicBezTo>
                    <a:pt x="22755" y="185955"/>
                    <a:pt x="19526" y="203691"/>
                    <a:pt x="17145" y="200195"/>
                  </a:cubicBezTo>
                  <a:cubicBezTo>
                    <a:pt x="16535" y="193756"/>
                    <a:pt x="21003" y="188746"/>
                    <a:pt x="23517" y="189442"/>
                  </a:cubicBezTo>
                  <a:cubicBezTo>
                    <a:pt x="24413" y="179164"/>
                    <a:pt x="21660" y="188241"/>
                    <a:pt x="18136" y="182755"/>
                  </a:cubicBezTo>
                  <a:lnTo>
                    <a:pt x="26184" y="176497"/>
                  </a:lnTo>
                  <a:cubicBezTo>
                    <a:pt x="25632" y="168439"/>
                    <a:pt x="26375" y="159828"/>
                    <a:pt x="27022" y="150751"/>
                  </a:cubicBezTo>
                  <a:cubicBezTo>
                    <a:pt x="27680" y="141674"/>
                    <a:pt x="28032" y="132063"/>
                    <a:pt x="30337" y="122671"/>
                  </a:cubicBezTo>
                  <a:cubicBezTo>
                    <a:pt x="31347" y="117937"/>
                    <a:pt x="32366" y="113165"/>
                    <a:pt x="33385" y="108403"/>
                  </a:cubicBezTo>
                  <a:cubicBezTo>
                    <a:pt x="34442" y="103631"/>
                    <a:pt x="35547" y="98868"/>
                    <a:pt x="37443" y="94382"/>
                  </a:cubicBezTo>
                  <a:cubicBezTo>
                    <a:pt x="40900" y="85314"/>
                    <a:pt x="44548" y="76418"/>
                    <a:pt x="48863" y="68303"/>
                  </a:cubicBezTo>
                  <a:lnTo>
                    <a:pt x="43377" y="69027"/>
                  </a:lnTo>
                  <a:cubicBezTo>
                    <a:pt x="47920" y="61816"/>
                    <a:pt x="48768" y="54510"/>
                    <a:pt x="50140" y="47500"/>
                  </a:cubicBezTo>
                  <a:cubicBezTo>
                    <a:pt x="51606" y="40585"/>
                    <a:pt x="53635" y="33955"/>
                    <a:pt x="62265" y="30241"/>
                  </a:cubicBezTo>
                  <a:lnTo>
                    <a:pt x="61322" y="23783"/>
                  </a:lnTo>
                  <a:cubicBezTo>
                    <a:pt x="61922" y="27355"/>
                    <a:pt x="69066" y="25002"/>
                    <a:pt x="69618" y="30393"/>
                  </a:cubicBezTo>
                  <a:cubicBezTo>
                    <a:pt x="70561" y="25716"/>
                    <a:pt x="74609" y="22544"/>
                    <a:pt x="75771" y="17763"/>
                  </a:cubicBezTo>
                  <a:lnTo>
                    <a:pt x="69504" y="23659"/>
                  </a:lnTo>
                  <a:cubicBezTo>
                    <a:pt x="69056" y="16506"/>
                    <a:pt x="74600" y="12248"/>
                    <a:pt x="78581" y="12600"/>
                  </a:cubicBezTo>
                  <a:cubicBezTo>
                    <a:pt x="80029" y="6095"/>
                    <a:pt x="77305" y="6400"/>
                    <a:pt x="73495" y="8438"/>
                  </a:cubicBezTo>
                  <a:cubicBezTo>
                    <a:pt x="69866" y="10581"/>
                    <a:pt x="65265" y="14524"/>
                    <a:pt x="62798" y="14667"/>
                  </a:cubicBezTo>
                  <a:cubicBezTo>
                    <a:pt x="61274" y="34651"/>
                    <a:pt x="45272" y="25650"/>
                    <a:pt x="41005" y="43566"/>
                  </a:cubicBezTo>
                  <a:cubicBezTo>
                    <a:pt x="38824" y="54615"/>
                    <a:pt x="45558" y="44490"/>
                    <a:pt x="47539" y="4626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5" name="任意多边形: 形状 565"/>
            <p:cNvSpPr/>
            <p:nvPr>
              <p:custDataLst>
                <p:tags r:id="rId36"/>
              </p:custDataLst>
            </p:nvPr>
          </p:nvSpPr>
          <p:spPr>
            <a:xfrm>
              <a:off x="8263099" y="839222"/>
              <a:ext cx="9525" cy="9525"/>
            </a:xfrm>
            <a:custGeom>
              <a:gdLst>
                <a:gd name="connsiteX0" fmla="*/ 7182 w 9525"/>
                <a:gd name="connsiteY0" fmla="*/ 9944 h 9525"/>
                <a:gd name="connsiteX1" fmla="*/ 7382 w 9525"/>
                <a:gd name="connsiteY1" fmla="*/ 7144 h 9525"/>
                <a:gd name="connsiteX2" fmla="*/ 7182 w 9525"/>
                <a:gd name="connsiteY2" fmla="*/ 99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82" y="9944"/>
                  </a:moveTo>
                  <a:cubicBezTo>
                    <a:pt x="7402" y="8858"/>
                    <a:pt x="7449" y="7925"/>
                    <a:pt x="7382" y="7144"/>
                  </a:cubicBezTo>
                  <a:cubicBezTo>
                    <a:pt x="7173" y="8049"/>
                    <a:pt x="7087" y="8963"/>
                    <a:pt x="7182" y="99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6" name="任意多边形: 形状 566"/>
            <p:cNvSpPr/>
            <p:nvPr>
              <p:custDataLst>
                <p:tags r:id="rId37"/>
              </p:custDataLst>
            </p:nvPr>
          </p:nvSpPr>
          <p:spPr>
            <a:xfrm>
              <a:off x="8222599" y="1110075"/>
              <a:ext cx="9525" cy="19050"/>
            </a:xfrm>
            <a:custGeom>
              <a:gdLst>
                <a:gd name="connsiteX0" fmla="*/ 7144 w 9525"/>
                <a:gd name="connsiteY0" fmla="*/ 7144 h 19050"/>
                <a:gd name="connsiteX1" fmla="*/ 8744 w 9525"/>
                <a:gd name="connsiteY1" fmla="*/ 11849 h 19050"/>
                <a:gd name="connsiteX2" fmla="*/ 7144 w 9525"/>
                <a:gd name="connsiteY2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19050">
                  <a:moveTo>
                    <a:pt x="7144" y="7144"/>
                  </a:moveTo>
                  <a:cubicBezTo>
                    <a:pt x="7496" y="8420"/>
                    <a:pt x="7830" y="9954"/>
                    <a:pt x="8744" y="11849"/>
                  </a:cubicBezTo>
                  <a:cubicBezTo>
                    <a:pt x="10487" y="13059"/>
                    <a:pt x="8639" y="10830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7" name="任意多边形: 形状 567"/>
            <p:cNvSpPr/>
            <p:nvPr>
              <p:custDataLst>
                <p:tags r:id="rId38"/>
              </p:custDataLst>
            </p:nvPr>
          </p:nvSpPr>
          <p:spPr>
            <a:xfrm>
              <a:off x="8272291" y="821421"/>
              <a:ext cx="9525" cy="9525"/>
            </a:xfrm>
            <a:custGeom>
              <a:gdLst>
                <a:gd name="connsiteX0" fmla="*/ 7229 w 9525"/>
                <a:gd name="connsiteY0" fmla="*/ 7152 h 9525"/>
                <a:gd name="connsiteX1" fmla="*/ 7153 w 9525"/>
                <a:gd name="connsiteY1" fmla="*/ 7152 h 9525"/>
                <a:gd name="connsiteX2" fmla="*/ 7144 w 9525"/>
                <a:gd name="connsiteY2" fmla="*/ 7295 h 9525"/>
                <a:gd name="connsiteX3" fmla="*/ 7229 w 9525"/>
                <a:gd name="connsiteY3" fmla="*/ 7152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7229" y="7152"/>
                  </a:moveTo>
                  <a:cubicBezTo>
                    <a:pt x="7229" y="7152"/>
                    <a:pt x="7201" y="7133"/>
                    <a:pt x="7153" y="7152"/>
                  </a:cubicBezTo>
                  <a:cubicBezTo>
                    <a:pt x="7153" y="7152"/>
                    <a:pt x="7153" y="7228"/>
                    <a:pt x="7144" y="7295"/>
                  </a:cubicBezTo>
                  <a:cubicBezTo>
                    <a:pt x="7172" y="7238"/>
                    <a:pt x="7229" y="7152"/>
                    <a:pt x="7229" y="715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8" name="任意多边形: 形状 568"/>
            <p:cNvSpPr/>
            <p:nvPr>
              <p:custDataLst>
                <p:tags r:id="rId39"/>
              </p:custDataLst>
            </p:nvPr>
          </p:nvSpPr>
          <p:spPr>
            <a:xfrm>
              <a:off x="8264547" y="807846"/>
              <a:ext cx="9525" cy="9525"/>
            </a:xfrm>
            <a:custGeom>
              <a:gdLst>
                <a:gd name="connsiteX0" fmla="*/ 10154 w 9525"/>
                <a:gd name="connsiteY0" fmla="*/ 7144 h 9525"/>
                <a:gd name="connsiteX1" fmla="*/ 7144 w 9525"/>
                <a:gd name="connsiteY1" fmla="*/ 10916 h 9525"/>
                <a:gd name="connsiteX2" fmla="*/ 9468 w 9525"/>
                <a:gd name="connsiteY2" fmla="*/ 11497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10154" y="7144"/>
                  </a:moveTo>
                  <a:lnTo>
                    <a:pt x="7144" y="10916"/>
                  </a:lnTo>
                  <a:lnTo>
                    <a:pt x="9468" y="114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49" name="任意多边形: 形状 569"/>
            <p:cNvSpPr/>
            <p:nvPr>
              <p:custDataLst>
                <p:tags r:id="rId40"/>
              </p:custDataLst>
            </p:nvPr>
          </p:nvSpPr>
          <p:spPr>
            <a:xfrm>
              <a:off x="8235048" y="1158261"/>
              <a:ext cx="9525" cy="9525"/>
            </a:xfrm>
            <a:custGeom>
              <a:gdLst>
                <a:gd name="connsiteX0" fmla="*/ 7144 w 9525"/>
                <a:gd name="connsiteY0" fmla="*/ 8173 h 9525"/>
                <a:gd name="connsiteX1" fmla="*/ 9449 w 9525"/>
                <a:gd name="connsiteY1" fmla="*/ 7154 h 9525"/>
                <a:gd name="connsiteX2" fmla="*/ 7144 w 9525"/>
                <a:gd name="connsiteY2" fmla="*/ 8173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7144" y="8173"/>
                  </a:moveTo>
                  <a:lnTo>
                    <a:pt x="9449" y="7154"/>
                  </a:lnTo>
                  <a:cubicBezTo>
                    <a:pt x="8544" y="7097"/>
                    <a:pt x="7715" y="7268"/>
                    <a:pt x="7144" y="817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0" name="任意多边形: 形状 570"/>
            <p:cNvSpPr/>
            <p:nvPr>
              <p:custDataLst>
                <p:tags r:id="rId41"/>
              </p:custDataLst>
            </p:nvPr>
          </p:nvSpPr>
          <p:spPr>
            <a:xfrm>
              <a:off x="8312610" y="1269037"/>
              <a:ext cx="9525" cy="9525"/>
            </a:xfrm>
            <a:custGeom>
              <a:gdLst>
                <a:gd name="connsiteX0" fmla="*/ 9287 w 9525"/>
                <a:gd name="connsiteY0" fmla="*/ 9268 h 9525"/>
                <a:gd name="connsiteX1" fmla="*/ 7144 w 9525"/>
                <a:gd name="connsiteY1" fmla="*/ 7144 h 9525"/>
                <a:gd name="connsiteX2" fmla="*/ 9287 w 9525"/>
                <a:gd name="connsiteY2" fmla="*/ 9268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9287" y="9268"/>
                  </a:moveTo>
                  <a:lnTo>
                    <a:pt x="7144" y="7144"/>
                  </a:lnTo>
                  <a:cubicBezTo>
                    <a:pt x="7572" y="8087"/>
                    <a:pt x="8411" y="8753"/>
                    <a:pt x="9287" y="92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1" name="任意多边形: 形状 571"/>
            <p:cNvSpPr/>
            <p:nvPr>
              <p:custDataLst>
                <p:tags r:id="rId42"/>
              </p:custDataLst>
            </p:nvPr>
          </p:nvSpPr>
          <p:spPr>
            <a:xfrm>
              <a:off x="8221951" y="1120323"/>
              <a:ext cx="447675" cy="247650"/>
            </a:xfrm>
            <a:custGeom>
              <a:gdLst>
                <a:gd name="connsiteX0" fmla="*/ 406994 w 447675"/>
                <a:gd name="connsiteY0" fmla="*/ 241079 h 247650"/>
                <a:gd name="connsiteX1" fmla="*/ 431692 w 447675"/>
                <a:gd name="connsiteY1" fmla="*/ 227801 h 247650"/>
                <a:gd name="connsiteX2" fmla="*/ 431749 w 447675"/>
                <a:gd name="connsiteY2" fmla="*/ 230411 h 247650"/>
                <a:gd name="connsiteX3" fmla="*/ 438674 w 447675"/>
                <a:gd name="connsiteY3" fmla="*/ 218485 h 247650"/>
                <a:gd name="connsiteX4" fmla="*/ 437055 w 447675"/>
                <a:gd name="connsiteY4" fmla="*/ 221181 h 247650"/>
                <a:gd name="connsiteX5" fmla="*/ 419757 w 447675"/>
                <a:gd name="connsiteY5" fmla="*/ 219600 h 247650"/>
                <a:gd name="connsiteX6" fmla="*/ 408413 w 447675"/>
                <a:gd name="connsiteY6" fmla="*/ 228182 h 247650"/>
                <a:gd name="connsiteX7" fmla="*/ 396850 w 447675"/>
                <a:gd name="connsiteY7" fmla="*/ 232906 h 247650"/>
                <a:gd name="connsiteX8" fmla="*/ 394021 w 447675"/>
                <a:gd name="connsiteY8" fmla="*/ 229115 h 247650"/>
                <a:gd name="connsiteX9" fmla="*/ 376114 w 447675"/>
                <a:gd name="connsiteY9" fmla="*/ 239488 h 247650"/>
                <a:gd name="connsiteX10" fmla="*/ 358864 w 447675"/>
                <a:gd name="connsiteY10" fmla="*/ 234268 h 247650"/>
                <a:gd name="connsiteX11" fmla="*/ 334013 w 447675"/>
                <a:gd name="connsiteY11" fmla="*/ 233944 h 247650"/>
                <a:gd name="connsiteX12" fmla="*/ 302895 w 447675"/>
                <a:gd name="connsiteY12" fmla="*/ 235697 h 247650"/>
                <a:gd name="connsiteX13" fmla="*/ 295827 w 447675"/>
                <a:gd name="connsiteY13" fmla="*/ 228753 h 247650"/>
                <a:gd name="connsiteX14" fmla="*/ 278482 w 447675"/>
                <a:gd name="connsiteY14" fmla="*/ 229591 h 247650"/>
                <a:gd name="connsiteX15" fmla="*/ 261357 w 447675"/>
                <a:gd name="connsiteY15" fmla="*/ 231592 h 247650"/>
                <a:gd name="connsiteX16" fmla="*/ 244621 w 447675"/>
                <a:gd name="connsiteY16" fmla="*/ 224838 h 247650"/>
                <a:gd name="connsiteX17" fmla="*/ 249060 w 447675"/>
                <a:gd name="connsiteY17" fmla="*/ 224057 h 247650"/>
                <a:gd name="connsiteX18" fmla="*/ 233839 w 447675"/>
                <a:gd name="connsiteY18" fmla="*/ 219047 h 247650"/>
                <a:gd name="connsiteX19" fmla="*/ 221409 w 447675"/>
                <a:gd name="connsiteY19" fmla="*/ 222562 h 247650"/>
                <a:gd name="connsiteX20" fmla="*/ 207778 w 447675"/>
                <a:gd name="connsiteY20" fmla="*/ 207389 h 247650"/>
                <a:gd name="connsiteX21" fmla="*/ 189709 w 447675"/>
                <a:gd name="connsiteY21" fmla="*/ 206389 h 247650"/>
                <a:gd name="connsiteX22" fmla="*/ 192576 w 447675"/>
                <a:gd name="connsiteY22" fmla="*/ 212408 h 247650"/>
                <a:gd name="connsiteX23" fmla="*/ 177946 w 447675"/>
                <a:gd name="connsiteY23" fmla="*/ 207608 h 247650"/>
                <a:gd name="connsiteX24" fmla="*/ 163278 w 447675"/>
                <a:gd name="connsiteY24" fmla="*/ 204112 h 247650"/>
                <a:gd name="connsiteX25" fmla="*/ 167945 w 447675"/>
                <a:gd name="connsiteY25" fmla="*/ 199845 h 247650"/>
                <a:gd name="connsiteX26" fmla="*/ 192157 w 447675"/>
                <a:gd name="connsiteY26" fmla="*/ 202950 h 247650"/>
                <a:gd name="connsiteX27" fmla="*/ 151933 w 447675"/>
                <a:gd name="connsiteY27" fmla="*/ 184748 h 247650"/>
                <a:gd name="connsiteX28" fmla="*/ 152352 w 447675"/>
                <a:gd name="connsiteY28" fmla="*/ 180109 h 247650"/>
                <a:gd name="connsiteX29" fmla="*/ 122806 w 447675"/>
                <a:gd name="connsiteY29" fmla="*/ 163555 h 247650"/>
                <a:gd name="connsiteX30" fmla="*/ 127121 w 447675"/>
                <a:gd name="connsiteY30" fmla="*/ 162031 h 247650"/>
                <a:gd name="connsiteX31" fmla="*/ 113281 w 447675"/>
                <a:gd name="connsiteY31" fmla="*/ 152163 h 247650"/>
                <a:gd name="connsiteX32" fmla="*/ 97365 w 447675"/>
                <a:gd name="connsiteY32" fmla="*/ 137351 h 247650"/>
                <a:gd name="connsiteX33" fmla="*/ 94898 w 447675"/>
                <a:gd name="connsiteY33" fmla="*/ 141295 h 247650"/>
                <a:gd name="connsiteX34" fmla="*/ 74686 w 447675"/>
                <a:gd name="connsiteY34" fmla="*/ 116358 h 247650"/>
                <a:gd name="connsiteX35" fmla="*/ 54540 w 447675"/>
                <a:gd name="connsiteY35" fmla="*/ 106328 h 247650"/>
                <a:gd name="connsiteX36" fmla="*/ 57855 w 447675"/>
                <a:gd name="connsiteY36" fmla="*/ 101118 h 247650"/>
                <a:gd name="connsiteX37" fmla="*/ 79448 w 447675"/>
                <a:gd name="connsiteY37" fmla="*/ 114072 h 247650"/>
                <a:gd name="connsiteX38" fmla="*/ 57569 w 447675"/>
                <a:gd name="connsiteY38" fmla="*/ 92108 h 247650"/>
                <a:gd name="connsiteX39" fmla="*/ 63275 w 447675"/>
                <a:gd name="connsiteY39" fmla="*/ 91774 h 247650"/>
                <a:gd name="connsiteX40" fmla="*/ 53111 w 447675"/>
                <a:gd name="connsiteY40" fmla="*/ 84916 h 247650"/>
                <a:gd name="connsiteX41" fmla="*/ 45520 w 447675"/>
                <a:gd name="connsiteY41" fmla="*/ 75629 h 247650"/>
                <a:gd name="connsiteX42" fmla="*/ 49149 w 447675"/>
                <a:gd name="connsiteY42" fmla="*/ 74896 h 247650"/>
                <a:gd name="connsiteX43" fmla="*/ 39662 w 447675"/>
                <a:gd name="connsiteY43" fmla="*/ 57675 h 247650"/>
                <a:gd name="connsiteX44" fmla="*/ 32023 w 447675"/>
                <a:gd name="connsiteY44" fmla="*/ 39158 h 247650"/>
                <a:gd name="connsiteX45" fmla="*/ 27975 w 447675"/>
                <a:gd name="connsiteY45" fmla="*/ 30347 h 247650"/>
                <a:gd name="connsiteX46" fmla="*/ 24336 w 447675"/>
                <a:gd name="connsiteY46" fmla="*/ 21794 h 247650"/>
                <a:gd name="connsiteX47" fmla="*/ 15192 w 447675"/>
                <a:gd name="connsiteY47" fmla="*/ 7183 h 247650"/>
                <a:gd name="connsiteX48" fmla="*/ 7144 w 447675"/>
                <a:gd name="connsiteY48" fmla="*/ 19813 h 247650"/>
                <a:gd name="connsiteX49" fmla="*/ 17269 w 447675"/>
                <a:gd name="connsiteY49" fmla="*/ 32833 h 247650"/>
                <a:gd name="connsiteX50" fmla="*/ 27613 w 447675"/>
                <a:gd name="connsiteY50" fmla="*/ 42920 h 247650"/>
                <a:gd name="connsiteX51" fmla="*/ 22574 w 447675"/>
                <a:gd name="connsiteY51" fmla="*/ 45111 h 247650"/>
                <a:gd name="connsiteX52" fmla="*/ 33766 w 447675"/>
                <a:gd name="connsiteY52" fmla="*/ 47750 h 247650"/>
                <a:gd name="connsiteX53" fmla="*/ 38586 w 447675"/>
                <a:gd name="connsiteY53" fmla="*/ 61570 h 247650"/>
                <a:gd name="connsiteX54" fmla="*/ 26070 w 447675"/>
                <a:gd name="connsiteY54" fmla="*/ 61313 h 247650"/>
                <a:gd name="connsiteX55" fmla="*/ 32137 w 447675"/>
                <a:gd name="connsiteY55" fmla="*/ 66952 h 247650"/>
                <a:gd name="connsiteX56" fmla="*/ 29670 w 447675"/>
                <a:gd name="connsiteY56" fmla="*/ 70943 h 247650"/>
                <a:gd name="connsiteX57" fmla="*/ 48892 w 447675"/>
                <a:gd name="connsiteY57" fmla="*/ 100747 h 247650"/>
                <a:gd name="connsiteX58" fmla="*/ 46806 w 447675"/>
                <a:gd name="connsiteY58" fmla="*/ 97099 h 247650"/>
                <a:gd name="connsiteX59" fmla="*/ 44958 w 447675"/>
                <a:gd name="connsiteY59" fmla="*/ 93298 h 247650"/>
                <a:gd name="connsiteX60" fmla="*/ 52892 w 447675"/>
                <a:gd name="connsiteY60" fmla="*/ 98089 h 247650"/>
                <a:gd name="connsiteX61" fmla="*/ 56702 w 447675"/>
                <a:gd name="connsiteY61" fmla="*/ 112929 h 247650"/>
                <a:gd name="connsiteX62" fmla="*/ 74981 w 447675"/>
                <a:gd name="connsiteY62" fmla="*/ 122911 h 247650"/>
                <a:gd name="connsiteX63" fmla="*/ 79829 w 447675"/>
                <a:gd name="connsiteY63" fmla="*/ 140723 h 247650"/>
                <a:gd name="connsiteX64" fmla="*/ 96803 w 447675"/>
                <a:gd name="connsiteY64" fmla="*/ 150153 h 247650"/>
                <a:gd name="connsiteX65" fmla="*/ 103365 w 447675"/>
                <a:gd name="connsiteY65" fmla="*/ 159668 h 247650"/>
                <a:gd name="connsiteX66" fmla="*/ 99984 w 447675"/>
                <a:gd name="connsiteY66" fmla="*/ 158001 h 247650"/>
                <a:gd name="connsiteX67" fmla="*/ 103375 w 447675"/>
                <a:gd name="connsiteY67" fmla="*/ 161402 h 247650"/>
                <a:gd name="connsiteX68" fmla="*/ 101860 w 447675"/>
                <a:gd name="connsiteY68" fmla="*/ 161821 h 247650"/>
                <a:gd name="connsiteX69" fmla="*/ 110023 w 447675"/>
                <a:gd name="connsiteY69" fmla="*/ 167517 h 247650"/>
                <a:gd name="connsiteX70" fmla="*/ 104480 w 447675"/>
                <a:gd name="connsiteY70" fmla="*/ 165460 h 247650"/>
                <a:gd name="connsiteX71" fmla="*/ 129731 w 447675"/>
                <a:gd name="connsiteY71" fmla="*/ 181195 h 247650"/>
                <a:gd name="connsiteX72" fmla="*/ 144923 w 447675"/>
                <a:gd name="connsiteY72" fmla="*/ 180671 h 247650"/>
                <a:gd name="connsiteX73" fmla="*/ 151000 w 447675"/>
                <a:gd name="connsiteY73" fmla="*/ 192377 h 247650"/>
                <a:gd name="connsiteX74" fmla="*/ 167002 w 447675"/>
                <a:gd name="connsiteY74" fmla="*/ 200369 h 247650"/>
                <a:gd name="connsiteX75" fmla="*/ 156181 w 447675"/>
                <a:gd name="connsiteY75" fmla="*/ 201969 h 247650"/>
                <a:gd name="connsiteX76" fmla="*/ 182223 w 447675"/>
                <a:gd name="connsiteY76" fmla="*/ 211923 h 247650"/>
                <a:gd name="connsiteX77" fmla="*/ 182432 w 447675"/>
                <a:gd name="connsiteY77" fmla="*/ 216647 h 247650"/>
                <a:gd name="connsiteX78" fmla="*/ 195177 w 447675"/>
                <a:gd name="connsiteY78" fmla="*/ 220743 h 247650"/>
                <a:gd name="connsiteX79" fmla="*/ 196291 w 447675"/>
                <a:gd name="connsiteY79" fmla="*/ 217028 h 247650"/>
                <a:gd name="connsiteX80" fmla="*/ 219218 w 447675"/>
                <a:gd name="connsiteY80" fmla="*/ 231630 h 247650"/>
                <a:gd name="connsiteX81" fmla="*/ 230696 w 447675"/>
                <a:gd name="connsiteY81" fmla="*/ 228058 h 247650"/>
                <a:gd name="connsiteX82" fmla="*/ 250269 w 447675"/>
                <a:gd name="connsiteY82" fmla="*/ 236373 h 247650"/>
                <a:gd name="connsiteX83" fmla="*/ 270586 w 447675"/>
                <a:gd name="connsiteY83" fmla="*/ 233011 h 247650"/>
                <a:gd name="connsiteX84" fmla="*/ 281388 w 447675"/>
                <a:gd name="connsiteY84" fmla="*/ 238097 h 247650"/>
                <a:gd name="connsiteX85" fmla="*/ 275901 w 447675"/>
                <a:gd name="connsiteY85" fmla="*/ 239945 h 247650"/>
                <a:gd name="connsiteX86" fmla="*/ 295142 w 447675"/>
                <a:gd name="connsiteY86" fmla="*/ 241221 h 247650"/>
                <a:gd name="connsiteX87" fmla="*/ 304914 w 447675"/>
                <a:gd name="connsiteY87" fmla="*/ 247956 h 247650"/>
                <a:gd name="connsiteX88" fmla="*/ 332270 w 447675"/>
                <a:gd name="connsiteY88" fmla="*/ 247670 h 247650"/>
                <a:gd name="connsiteX89" fmla="*/ 351777 w 447675"/>
                <a:gd name="connsiteY89" fmla="*/ 242498 h 247650"/>
                <a:gd name="connsiteX90" fmla="*/ 339814 w 447675"/>
                <a:gd name="connsiteY90" fmla="*/ 241707 h 247650"/>
                <a:gd name="connsiteX91" fmla="*/ 323974 w 447675"/>
                <a:gd name="connsiteY91" fmla="*/ 240097 h 247650"/>
                <a:gd name="connsiteX92" fmla="*/ 328841 w 447675"/>
                <a:gd name="connsiteY92" fmla="*/ 235897 h 247650"/>
                <a:gd name="connsiteX93" fmla="*/ 342529 w 447675"/>
                <a:gd name="connsiteY93" fmla="*/ 238069 h 247650"/>
                <a:gd name="connsiteX94" fmla="*/ 356311 w 447675"/>
                <a:gd name="connsiteY94" fmla="*/ 237811 h 247650"/>
                <a:gd name="connsiteX95" fmla="*/ 355359 w 447675"/>
                <a:gd name="connsiteY95" fmla="*/ 246184 h 247650"/>
                <a:gd name="connsiteX96" fmla="*/ 369627 w 447675"/>
                <a:gd name="connsiteY96" fmla="*/ 247432 h 247650"/>
                <a:gd name="connsiteX97" fmla="*/ 382676 w 447675"/>
                <a:gd name="connsiteY97" fmla="*/ 243184 h 247650"/>
                <a:gd name="connsiteX98" fmla="*/ 406994 w 447675"/>
                <a:gd name="connsiteY98" fmla="*/ 241079 h 2476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</a:cxnLst>
              <a:rect l="l" t="t" r="r" b="b"/>
              <a:pathLst>
                <a:path w="447675" h="247650">
                  <a:moveTo>
                    <a:pt x="406994" y="241079"/>
                  </a:moveTo>
                  <a:cubicBezTo>
                    <a:pt x="415519" y="238259"/>
                    <a:pt x="426501" y="233173"/>
                    <a:pt x="431692" y="227801"/>
                  </a:cubicBezTo>
                  <a:lnTo>
                    <a:pt x="431749" y="230411"/>
                  </a:lnTo>
                  <a:cubicBezTo>
                    <a:pt x="436083" y="228134"/>
                    <a:pt x="449294" y="220219"/>
                    <a:pt x="438674" y="218485"/>
                  </a:cubicBezTo>
                  <a:lnTo>
                    <a:pt x="437055" y="221181"/>
                  </a:lnTo>
                  <a:cubicBezTo>
                    <a:pt x="427511" y="227524"/>
                    <a:pt x="428225" y="219104"/>
                    <a:pt x="419757" y="219600"/>
                  </a:cubicBezTo>
                  <a:cubicBezTo>
                    <a:pt x="415023" y="221409"/>
                    <a:pt x="411766" y="225124"/>
                    <a:pt x="408413" y="228182"/>
                  </a:cubicBezTo>
                  <a:cubicBezTo>
                    <a:pt x="405022" y="230973"/>
                    <a:pt x="401574" y="233344"/>
                    <a:pt x="396850" y="232906"/>
                  </a:cubicBezTo>
                  <a:cubicBezTo>
                    <a:pt x="392925" y="233820"/>
                    <a:pt x="393163" y="231182"/>
                    <a:pt x="394021" y="229115"/>
                  </a:cubicBezTo>
                  <a:cubicBezTo>
                    <a:pt x="384972" y="229782"/>
                    <a:pt x="382362" y="237611"/>
                    <a:pt x="376114" y="239488"/>
                  </a:cubicBezTo>
                  <a:cubicBezTo>
                    <a:pt x="373837" y="230020"/>
                    <a:pt x="367132" y="231658"/>
                    <a:pt x="358864" y="234268"/>
                  </a:cubicBezTo>
                  <a:cubicBezTo>
                    <a:pt x="350653" y="236754"/>
                    <a:pt x="340652" y="240821"/>
                    <a:pt x="334013" y="233944"/>
                  </a:cubicBezTo>
                  <a:cubicBezTo>
                    <a:pt x="325422" y="234897"/>
                    <a:pt x="314144" y="233154"/>
                    <a:pt x="302895" y="235697"/>
                  </a:cubicBezTo>
                  <a:cubicBezTo>
                    <a:pt x="309172" y="231830"/>
                    <a:pt x="292760" y="233744"/>
                    <a:pt x="295827" y="228753"/>
                  </a:cubicBezTo>
                  <a:cubicBezTo>
                    <a:pt x="293580" y="234049"/>
                    <a:pt x="285912" y="231611"/>
                    <a:pt x="278482" y="229591"/>
                  </a:cubicBezTo>
                  <a:cubicBezTo>
                    <a:pt x="270958" y="227915"/>
                    <a:pt x="264014" y="224753"/>
                    <a:pt x="261357" y="231592"/>
                  </a:cubicBezTo>
                  <a:cubicBezTo>
                    <a:pt x="247812" y="224029"/>
                    <a:pt x="260490" y="232335"/>
                    <a:pt x="244621" y="224838"/>
                  </a:cubicBezTo>
                  <a:cubicBezTo>
                    <a:pt x="245107" y="223333"/>
                    <a:pt x="247879" y="224048"/>
                    <a:pt x="249060" y="224057"/>
                  </a:cubicBezTo>
                  <a:cubicBezTo>
                    <a:pt x="243345" y="219657"/>
                    <a:pt x="237125" y="227239"/>
                    <a:pt x="233839" y="219047"/>
                  </a:cubicBezTo>
                  <a:cubicBezTo>
                    <a:pt x="221294" y="213323"/>
                    <a:pt x="230467" y="221838"/>
                    <a:pt x="221409" y="222562"/>
                  </a:cubicBezTo>
                  <a:cubicBezTo>
                    <a:pt x="208369" y="215914"/>
                    <a:pt x="212760" y="215837"/>
                    <a:pt x="207778" y="207389"/>
                  </a:cubicBezTo>
                  <a:cubicBezTo>
                    <a:pt x="203959" y="212989"/>
                    <a:pt x="197568" y="206331"/>
                    <a:pt x="189709" y="206389"/>
                  </a:cubicBezTo>
                  <a:cubicBezTo>
                    <a:pt x="191138" y="207436"/>
                    <a:pt x="199520" y="212942"/>
                    <a:pt x="192576" y="212408"/>
                  </a:cubicBezTo>
                  <a:cubicBezTo>
                    <a:pt x="185137" y="208236"/>
                    <a:pt x="181594" y="207751"/>
                    <a:pt x="177946" y="207608"/>
                  </a:cubicBezTo>
                  <a:cubicBezTo>
                    <a:pt x="174241" y="207579"/>
                    <a:pt x="170640" y="207598"/>
                    <a:pt x="163278" y="204112"/>
                  </a:cubicBezTo>
                  <a:cubicBezTo>
                    <a:pt x="160030" y="193501"/>
                    <a:pt x="177079" y="212246"/>
                    <a:pt x="167945" y="199845"/>
                  </a:cubicBezTo>
                  <a:cubicBezTo>
                    <a:pt x="178060" y="202407"/>
                    <a:pt x="185118" y="205284"/>
                    <a:pt x="192157" y="202950"/>
                  </a:cubicBezTo>
                  <a:cubicBezTo>
                    <a:pt x="180118" y="197416"/>
                    <a:pt x="166164" y="189663"/>
                    <a:pt x="151933" y="184748"/>
                  </a:cubicBezTo>
                  <a:cubicBezTo>
                    <a:pt x="145580" y="179718"/>
                    <a:pt x="157372" y="183967"/>
                    <a:pt x="152352" y="180109"/>
                  </a:cubicBezTo>
                  <a:cubicBezTo>
                    <a:pt x="142685" y="169222"/>
                    <a:pt x="130169" y="173061"/>
                    <a:pt x="122806" y="163555"/>
                  </a:cubicBezTo>
                  <a:lnTo>
                    <a:pt x="127121" y="162031"/>
                  </a:lnTo>
                  <a:cubicBezTo>
                    <a:pt x="122568" y="162116"/>
                    <a:pt x="118253" y="157297"/>
                    <a:pt x="113281" y="152163"/>
                  </a:cubicBezTo>
                  <a:cubicBezTo>
                    <a:pt x="108442" y="146857"/>
                    <a:pt x="102946" y="141199"/>
                    <a:pt x="97365" y="137351"/>
                  </a:cubicBezTo>
                  <a:cubicBezTo>
                    <a:pt x="97136" y="139971"/>
                    <a:pt x="96984" y="141723"/>
                    <a:pt x="94898" y="141295"/>
                  </a:cubicBezTo>
                  <a:cubicBezTo>
                    <a:pt x="101994" y="134808"/>
                    <a:pt x="78562" y="130808"/>
                    <a:pt x="74686" y="116358"/>
                  </a:cubicBezTo>
                  <a:cubicBezTo>
                    <a:pt x="70676" y="121121"/>
                    <a:pt x="60103" y="112720"/>
                    <a:pt x="54540" y="106328"/>
                  </a:cubicBezTo>
                  <a:cubicBezTo>
                    <a:pt x="54121" y="102976"/>
                    <a:pt x="56540" y="102023"/>
                    <a:pt x="57855" y="101118"/>
                  </a:cubicBezTo>
                  <a:cubicBezTo>
                    <a:pt x="63141" y="114082"/>
                    <a:pt x="70952" y="107662"/>
                    <a:pt x="79448" y="114072"/>
                  </a:cubicBezTo>
                  <a:cubicBezTo>
                    <a:pt x="71657" y="109176"/>
                    <a:pt x="65780" y="95641"/>
                    <a:pt x="57569" y="92108"/>
                  </a:cubicBezTo>
                  <a:lnTo>
                    <a:pt x="63275" y="91774"/>
                  </a:lnTo>
                  <a:cubicBezTo>
                    <a:pt x="59874" y="86850"/>
                    <a:pt x="56378" y="86050"/>
                    <a:pt x="53111" y="84916"/>
                  </a:cubicBezTo>
                  <a:cubicBezTo>
                    <a:pt x="49844" y="83802"/>
                    <a:pt x="46882" y="82287"/>
                    <a:pt x="45520" y="75629"/>
                  </a:cubicBezTo>
                  <a:lnTo>
                    <a:pt x="49149" y="74896"/>
                  </a:lnTo>
                  <a:cubicBezTo>
                    <a:pt x="45844" y="69467"/>
                    <a:pt x="42329" y="63818"/>
                    <a:pt x="39662" y="57675"/>
                  </a:cubicBezTo>
                  <a:cubicBezTo>
                    <a:pt x="37109" y="51493"/>
                    <a:pt x="34538" y="45245"/>
                    <a:pt x="32023" y="39158"/>
                  </a:cubicBezTo>
                  <a:cubicBezTo>
                    <a:pt x="30718" y="36148"/>
                    <a:pt x="29375" y="33195"/>
                    <a:pt x="27975" y="30347"/>
                  </a:cubicBezTo>
                  <a:cubicBezTo>
                    <a:pt x="26727" y="27433"/>
                    <a:pt x="25641" y="24518"/>
                    <a:pt x="24336" y="21794"/>
                  </a:cubicBezTo>
                  <a:cubicBezTo>
                    <a:pt x="21774" y="16317"/>
                    <a:pt x="18812" y="11364"/>
                    <a:pt x="15192" y="7183"/>
                  </a:cubicBezTo>
                  <a:cubicBezTo>
                    <a:pt x="11792" y="6373"/>
                    <a:pt x="9011" y="18460"/>
                    <a:pt x="7144" y="19813"/>
                  </a:cubicBezTo>
                  <a:cubicBezTo>
                    <a:pt x="10478" y="25328"/>
                    <a:pt x="13954" y="29300"/>
                    <a:pt x="17269" y="32833"/>
                  </a:cubicBezTo>
                  <a:cubicBezTo>
                    <a:pt x="20784" y="36291"/>
                    <a:pt x="24470" y="39196"/>
                    <a:pt x="27613" y="42920"/>
                  </a:cubicBezTo>
                  <a:lnTo>
                    <a:pt x="22574" y="45111"/>
                  </a:lnTo>
                  <a:cubicBezTo>
                    <a:pt x="26946" y="45521"/>
                    <a:pt x="33814" y="54665"/>
                    <a:pt x="33766" y="47750"/>
                  </a:cubicBezTo>
                  <a:cubicBezTo>
                    <a:pt x="39576" y="53284"/>
                    <a:pt x="31937" y="55160"/>
                    <a:pt x="38586" y="61570"/>
                  </a:cubicBezTo>
                  <a:cubicBezTo>
                    <a:pt x="33185" y="63694"/>
                    <a:pt x="30366" y="59180"/>
                    <a:pt x="26070" y="61313"/>
                  </a:cubicBezTo>
                  <a:cubicBezTo>
                    <a:pt x="26070" y="61313"/>
                    <a:pt x="31956" y="67066"/>
                    <a:pt x="32137" y="66952"/>
                  </a:cubicBezTo>
                  <a:cubicBezTo>
                    <a:pt x="28889" y="65904"/>
                    <a:pt x="32871" y="71905"/>
                    <a:pt x="29670" y="70943"/>
                  </a:cubicBezTo>
                  <a:cubicBezTo>
                    <a:pt x="43377" y="79735"/>
                    <a:pt x="37548" y="90003"/>
                    <a:pt x="48892" y="100747"/>
                  </a:cubicBezTo>
                  <a:cubicBezTo>
                    <a:pt x="48892" y="100747"/>
                    <a:pt x="47844" y="98918"/>
                    <a:pt x="46806" y="97099"/>
                  </a:cubicBezTo>
                  <a:cubicBezTo>
                    <a:pt x="45749" y="95289"/>
                    <a:pt x="44958" y="93298"/>
                    <a:pt x="44958" y="93298"/>
                  </a:cubicBezTo>
                  <a:cubicBezTo>
                    <a:pt x="47568" y="91650"/>
                    <a:pt x="49882" y="95813"/>
                    <a:pt x="52892" y="98089"/>
                  </a:cubicBezTo>
                  <a:cubicBezTo>
                    <a:pt x="51654" y="103919"/>
                    <a:pt x="53626" y="105538"/>
                    <a:pt x="56702" y="112929"/>
                  </a:cubicBezTo>
                  <a:cubicBezTo>
                    <a:pt x="62884" y="116644"/>
                    <a:pt x="69028" y="116406"/>
                    <a:pt x="74981" y="122911"/>
                  </a:cubicBezTo>
                  <a:cubicBezTo>
                    <a:pt x="69085" y="125416"/>
                    <a:pt x="82439" y="135999"/>
                    <a:pt x="79829" y="140723"/>
                  </a:cubicBezTo>
                  <a:cubicBezTo>
                    <a:pt x="85439" y="138113"/>
                    <a:pt x="93135" y="152096"/>
                    <a:pt x="96803" y="150153"/>
                  </a:cubicBezTo>
                  <a:cubicBezTo>
                    <a:pt x="101184" y="152467"/>
                    <a:pt x="105527" y="157316"/>
                    <a:pt x="103365" y="159668"/>
                  </a:cubicBezTo>
                  <a:cubicBezTo>
                    <a:pt x="102727" y="159335"/>
                    <a:pt x="101270" y="158821"/>
                    <a:pt x="99984" y="158001"/>
                  </a:cubicBezTo>
                  <a:lnTo>
                    <a:pt x="103375" y="161402"/>
                  </a:lnTo>
                  <a:cubicBezTo>
                    <a:pt x="102575" y="161611"/>
                    <a:pt x="102356" y="162107"/>
                    <a:pt x="101860" y="161821"/>
                  </a:cubicBezTo>
                  <a:cubicBezTo>
                    <a:pt x="104956" y="164821"/>
                    <a:pt x="107880" y="161535"/>
                    <a:pt x="110023" y="167517"/>
                  </a:cubicBezTo>
                  <a:cubicBezTo>
                    <a:pt x="108956" y="168708"/>
                    <a:pt x="106709" y="166669"/>
                    <a:pt x="104480" y="165460"/>
                  </a:cubicBezTo>
                  <a:cubicBezTo>
                    <a:pt x="112214" y="174356"/>
                    <a:pt x="125568" y="171194"/>
                    <a:pt x="129731" y="181195"/>
                  </a:cubicBezTo>
                  <a:cubicBezTo>
                    <a:pt x="132959" y="180052"/>
                    <a:pt x="143523" y="187634"/>
                    <a:pt x="144923" y="180671"/>
                  </a:cubicBezTo>
                  <a:cubicBezTo>
                    <a:pt x="146437" y="184548"/>
                    <a:pt x="142323" y="188234"/>
                    <a:pt x="151000" y="192377"/>
                  </a:cubicBezTo>
                  <a:cubicBezTo>
                    <a:pt x="158534" y="190634"/>
                    <a:pt x="159029" y="199597"/>
                    <a:pt x="167002" y="200369"/>
                  </a:cubicBezTo>
                  <a:cubicBezTo>
                    <a:pt x="155924" y="200264"/>
                    <a:pt x="166221" y="201731"/>
                    <a:pt x="156181" y="201969"/>
                  </a:cubicBezTo>
                  <a:cubicBezTo>
                    <a:pt x="160782" y="207217"/>
                    <a:pt x="172403" y="206522"/>
                    <a:pt x="182223" y="211923"/>
                  </a:cubicBezTo>
                  <a:cubicBezTo>
                    <a:pt x="182699" y="213570"/>
                    <a:pt x="181937" y="214990"/>
                    <a:pt x="182432" y="216647"/>
                  </a:cubicBezTo>
                  <a:cubicBezTo>
                    <a:pt x="187147" y="216809"/>
                    <a:pt x="193338" y="214875"/>
                    <a:pt x="195177" y="220743"/>
                  </a:cubicBezTo>
                  <a:lnTo>
                    <a:pt x="196291" y="217028"/>
                  </a:lnTo>
                  <a:cubicBezTo>
                    <a:pt x="202263" y="222514"/>
                    <a:pt x="212874" y="224781"/>
                    <a:pt x="219218" y="231630"/>
                  </a:cubicBezTo>
                  <a:lnTo>
                    <a:pt x="230696" y="228058"/>
                  </a:lnTo>
                  <a:cubicBezTo>
                    <a:pt x="235401" y="234211"/>
                    <a:pt x="242878" y="236068"/>
                    <a:pt x="250269" y="236373"/>
                  </a:cubicBezTo>
                  <a:cubicBezTo>
                    <a:pt x="257689" y="236640"/>
                    <a:pt x="265090" y="235030"/>
                    <a:pt x="270586" y="233011"/>
                  </a:cubicBezTo>
                  <a:cubicBezTo>
                    <a:pt x="275025" y="234306"/>
                    <a:pt x="281683" y="236440"/>
                    <a:pt x="281388" y="238097"/>
                  </a:cubicBezTo>
                  <a:cubicBezTo>
                    <a:pt x="280226" y="238497"/>
                    <a:pt x="278206" y="239326"/>
                    <a:pt x="275901" y="239945"/>
                  </a:cubicBezTo>
                  <a:cubicBezTo>
                    <a:pt x="282616" y="241259"/>
                    <a:pt x="290465" y="246670"/>
                    <a:pt x="295142" y="241221"/>
                  </a:cubicBezTo>
                  <a:cubicBezTo>
                    <a:pt x="302324" y="240459"/>
                    <a:pt x="299733" y="246155"/>
                    <a:pt x="304914" y="247956"/>
                  </a:cubicBezTo>
                  <a:cubicBezTo>
                    <a:pt x="312553" y="244088"/>
                    <a:pt x="322888" y="246174"/>
                    <a:pt x="332270" y="247670"/>
                  </a:cubicBezTo>
                  <a:cubicBezTo>
                    <a:pt x="341605" y="249508"/>
                    <a:pt x="349844" y="249022"/>
                    <a:pt x="351777" y="242498"/>
                  </a:cubicBezTo>
                  <a:cubicBezTo>
                    <a:pt x="348882" y="242574"/>
                    <a:pt x="344653" y="242298"/>
                    <a:pt x="339814" y="241707"/>
                  </a:cubicBezTo>
                  <a:cubicBezTo>
                    <a:pt x="334966" y="240878"/>
                    <a:pt x="329498" y="240088"/>
                    <a:pt x="323974" y="240097"/>
                  </a:cubicBezTo>
                  <a:cubicBezTo>
                    <a:pt x="326955" y="238659"/>
                    <a:pt x="324803" y="235983"/>
                    <a:pt x="328841" y="235897"/>
                  </a:cubicBezTo>
                  <a:cubicBezTo>
                    <a:pt x="334289" y="235811"/>
                    <a:pt x="338385" y="237297"/>
                    <a:pt x="342529" y="238069"/>
                  </a:cubicBezTo>
                  <a:cubicBezTo>
                    <a:pt x="346672" y="238716"/>
                    <a:pt x="350872" y="239174"/>
                    <a:pt x="356311" y="237811"/>
                  </a:cubicBezTo>
                  <a:lnTo>
                    <a:pt x="355359" y="246184"/>
                  </a:lnTo>
                  <a:cubicBezTo>
                    <a:pt x="360264" y="248041"/>
                    <a:pt x="365055" y="248146"/>
                    <a:pt x="369627" y="247432"/>
                  </a:cubicBezTo>
                  <a:cubicBezTo>
                    <a:pt x="374209" y="246822"/>
                    <a:pt x="378552" y="245174"/>
                    <a:pt x="382676" y="243184"/>
                  </a:cubicBezTo>
                  <a:cubicBezTo>
                    <a:pt x="390973" y="239488"/>
                    <a:pt x="398440" y="236373"/>
                    <a:pt x="406994" y="24107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2" name="任意多边形: 形状 572"/>
            <p:cNvSpPr/>
            <p:nvPr>
              <p:custDataLst>
                <p:tags r:id="rId43"/>
              </p:custDataLst>
            </p:nvPr>
          </p:nvSpPr>
          <p:spPr>
            <a:xfrm>
              <a:off x="8478660" y="1351676"/>
              <a:ext cx="19050" cy="19050"/>
            </a:xfrm>
            <a:custGeom>
              <a:gdLst>
                <a:gd name="connsiteX0" fmla="*/ 7144 w 19050"/>
                <a:gd name="connsiteY0" fmla="*/ 7144 h 19050"/>
                <a:gd name="connsiteX1" fmla="*/ 14268 w 19050"/>
                <a:gd name="connsiteY1" fmla="*/ 13164 h 19050"/>
                <a:gd name="connsiteX2" fmla="*/ 14126 w 19050"/>
                <a:gd name="connsiteY2" fmla="*/ 9525 h 19050"/>
                <a:gd name="connsiteX3" fmla="*/ 7144 w 19050"/>
                <a:gd name="connsiteY3" fmla="*/ 7144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19050">
                  <a:moveTo>
                    <a:pt x="7144" y="7144"/>
                  </a:moveTo>
                  <a:cubicBezTo>
                    <a:pt x="7144" y="7144"/>
                    <a:pt x="14192" y="13402"/>
                    <a:pt x="14268" y="13164"/>
                  </a:cubicBezTo>
                  <a:lnTo>
                    <a:pt x="14126" y="9525"/>
                  </a:lnTo>
                  <a:cubicBezTo>
                    <a:pt x="11554" y="9554"/>
                    <a:pt x="9058" y="8868"/>
                    <a:pt x="7144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3" name="任意多边形: 形状 573"/>
            <p:cNvSpPr/>
            <p:nvPr>
              <p:custDataLst>
                <p:tags r:id="rId44"/>
              </p:custDataLst>
            </p:nvPr>
          </p:nvSpPr>
          <p:spPr>
            <a:xfrm>
              <a:off x="8485594" y="1352812"/>
              <a:ext cx="19050" cy="9525"/>
            </a:xfrm>
            <a:custGeom>
              <a:gdLst>
                <a:gd name="connsiteX0" fmla="*/ 7201 w 19050"/>
                <a:gd name="connsiteY0" fmla="*/ 8380 h 9525"/>
                <a:gd name="connsiteX1" fmla="*/ 12230 w 19050"/>
                <a:gd name="connsiteY1" fmla="*/ 7437 h 9525"/>
                <a:gd name="connsiteX2" fmla="*/ 7144 w 19050"/>
                <a:gd name="connsiteY2" fmla="*/ 7466 h 9525"/>
                <a:gd name="connsiteX3" fmla="*/ 7201 w 19050"/>
                <a:gd name="connsiteY3" fmla="*/ 8380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050" h="9525">
                  <a:moveTo>
                    <a:pt x="7201" y="8380"/>
                  </a:moveTo>
                  <a:cubicBezTo>
                    <a:pt x="8925" y="8285"/>
                    <a:pt x="10630" y="7895"/>
                    <a:pt x="12230" y="7437"/>
                  </a:cubicBezTo>
                  <a:cubicBezTo>
                    <a:pt x="10478" y="7094"/>
                    <a:pt x="8753" y="6990"/>
                    <a:pt x="7144" y="7466"/>
                  </a:cubicBezTo>
                  <a:lnTo>
                    <a:pt x="7201" y="838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4" name="任意多边形: 形状 574"/>
            <p:cNvSpPr/>
            <p:nvPr>
              <p:custDataLst>
                <p:tags r:id="rId45"/>
              </p:custDataLst>
            </p:nvPr>
          </p:nvSpPr>
          <p:spPr>
            <a:xfrm>
              <a:off x="8653034" y="1342913"/>
              <a:ext cx="19050" cy="9525"/>
            </a:xfrm>
            <a:custGeom>
              <a:gdLst>
                <a:gd name="connsiteX0" fmla="*/ 7144 w 19050"/>
                <a:gd name="connsiteY0" fmla="*/ 9468 h 9525"/>
                <a:gd name="connsiteX1" fmla="*/ 15669 w 19050"/>
                <a:gd name="connsiteY1" fmla="*/ 7144 h 9525"/>
                <a:gd name="connsiteX2" fmla="*/ 7144 w 19050"/>
                <a:gd name="connsiteY2" fmla="*/ 9468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9050" h="9525">
                  <a:moveTo>
                    <a:pt x="7144" y="9468"/>
                  </a:moveTo>
                  <a:cubicBezTo>
                    <a:pt x="8944" y="9268"/>
                    <a:pt x="12640" y="9306"/>
                    <a:pt x="15669" y="7144"/>
                  </a:cubicBezTo>
                  <a:cubicBezTo>
                    <a:pt x="13240" y="7172"/>
                    <a:pt x="8525" y="7725"/>
                    <a:pt x="7144" y="946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5" name="任意多边形: 形状 575"/>
            <p:cNvSpPr/>
            <p:nvPr>
              <p:custDataLst>
                <p:tags r:id="rId46"/>
              </p:custDataLst>
            </p:nvPr>
          </p:nvSpPr>
          <p:spPr>
            <a:xfrm>
              <a:off x="8656853" y="1340256"/>
              <a:ext cx="9525" cy="9525"/>
            </a:xfrm>
            <a:custGeom>
              <a:gdLst>
                <a:gd name="connsiteX0" fmla="*/ 11649 w 9525"/>
                <a:gd name="connsiteY0" fmla="*/ 7144 h 9525"/>
                <a:gd name="connsiteX1" fmla="*/ 7430 w 9525"/>
                <a:gd name="connsiteY1" fmla="*/ 7153 h 9525"/>
                <a:gd name="connsiteX2" fmla="*/ 7144 w 9525"/>
                <a:gd name="connsiteY2" fmla="*/ 8220 h 9525"/>
                <a:gd name="connsiteX3" fmla="*/ 9420 w 9525"/>
                <a:gd name="connsiteY3" fmla="*/ 7772 h 9525"/>
                <a:gd name="connsiteX4" fmla="*/ 11649 w 9525"/>
                <a:gd name="connsiteY4" fmla="*/ 7144 h 9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25" h="9525">
                  <a:moveTo>
                    <a:pt x="11649" y="7144"/>
                  </a:moveTo>
                  <a:cubicBezTo>
                    <a:pt x="11649" y="7144"/>
                    <a:pt x="7458" y="7258"/>
                    <a:pt x="7430" y="7153"/>
                  </a:cubicBezTo>
                  <a:lnTo>
                    <a:pt x="7144" y="8220"/>
                  </a:lnTo>
                  <a:cubicBezTo>
                    <a:pt x="7144" y="8220"/>
                    <a:pt x="8296" y="8049"/>
                    <a:pt x="9420" y="7772"/>
                  </a:cubicBezTo>
                  <a:cubicBezTo>
                    <a:pt x="10535" y="7458"/>
                    <a:pt x="11649" y="7144"/>
                    <a:pt x="11649" y="714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6" name="任意多边形: 形状 576"/>
            <p:cNvSpPr/>
            <p:nvPr>
              <p:custDataLst>
                <p:tags r:id="rId47"/>
              </p:custDataLst>
            </p:nvPr>
          </p:nvSpPr>
          <p:spPr>
            <a:xfrm>
              <a:off x="8661187" y="1154127"/>
              <a:ext cx="200025" cy="190500"/>
            </a:xfrm>
            <a:custGeom>
              <a:gdLst>
                <a:gd name="connsiteX0" fmla="*/ 185576 w 200025"/>
                <a:gd name="connsiteY0" fmla="*/ 48731 h 190500"/>
                <a:gd name="connsiteX1" fmla="*/ 187843 w 200025"/>
                <a:gd name="connsiteY1" fmla="*/ 35272 h 190500"/>
                <a:gd name="connsiteX2" fmla="*/ 197368 w 200025"/>
                <a:gd name="connsiteY2" fmla="*/ 27090 h 190500"/>
                <a:gd name="connsiteX3" fmla="*/ 197406 w 200025"/>
                <a:gd name="connsiteY3" fmla="*/ 7297 h 190500"/>
                <a:gd name="connsiteX4" fmla="*/ 191967 w 200025"/>
                <a:gd name="connsiteY4" fmla="*/ 20423 h 190500"/>
                <a:gd name="connsiteX5" fmla="*/ 184299 w 200025"/>
                <a:gd name="connsiteY5" fmla="*/ 33577 h 190500"/>
                <a:gd name="connsiteX6" fmla="*/ 175993 w 200025"/>
                <a:gd name="connsiteY6" fmla="*/ 47274 h 190500"/>
                <a:gd name="connsiteX7" fmla="*/ 166126 w 200025"/>
                <a:gd name="connsiteY7" fmla="*/ 60552 h 190500"/>
                <a:gd name="connsiteX8" fmla="*/ 156162 w 200025"/>
                <a:gd name="connsiteY8" fmla="*/ 74106 h 190500"/>
                <a:gd name="connsiteX9" fmla="*/ 145313 w 200025"/>
                <a:gd name="connsiteY9" fmla="*/ 87012 h 190500"/>
                <a:gd name="connsiteX10" fmla="*/ 134941 w 200025"/>
                <a:gd name="connsiteY10" fmla="*/ 100138 h 190500"/>
                <a:gd name="connsiteX11" fmla="*/ 124511 w 200025"/>
                <a:gd name="connsiteY11" fmla="*/ 112768 h 190500"/>
                <a:gd name="connsiteX12" fmla="*/ 127187 w 200025"/>
                <a:gd name="connsiteY12" fmla="*/ 105634 h 190500"/>
                <a:gd name="connsiteX13" fmla="*/ 108375 w 200025"/>
                <a:gd name="connsiteY13" fmla="*/ 122731 h 190500"/>
                <a:gd name="connsiteX14" fmla="*/ 93745 w 200025"/>
                <a:gd name="connsiteY14" fmla="*/ 140628 h 190500"/>
                <a:gd name="connsiteX15" fmla="*/ 91640 w 200025"/>
                <a:gd name="connsiteY15" fmla="*/ 133456 h 190500"/>
                <a:gd name="connsiteX16" fmla="*/ 81315 w 200025"/>
                <a:gd name="connsiteY16" fmla="*/ 144419 h 190500"/>
                <a:gd name="connsiteX17" fmla="*/ 68066 w 200025"/>
                <a:gd name="connsiteY17" fmla="*/ 151668 h 190500"/>
                <a:gd name="connsiteX18" fmla="*/ 70380 w 200025"/>
                <a:gd name="connsiteY18" fmla="*/ 153630 h 190500"/>
                <a:gd name="connsiteX19" fmla="*/ 63960 w 200025"/>
                <a:gd name="connsiteY19" fmla="*/ 155992 h 190500"/>
                <a:gd name="connsiteX20" fmla="*/ 65551 w 200025"/>
                <a:gd name="connsiteY20" fmla="*/ 156526 h 190500"/>
                <a:gd name="connsiteX21" fmla="*/ 48606 w 200025"/>
                <a:gd name="connsiteY21" fmla="*/ 165746 h 190500"/>
                <a:gd name="connsiteX22" fmla="*/ 53045 w 200025"/>
                <a:gd name="connsiteY22" fmla="*/ 161888 h 190500"/>
                <a:gd name="connsiteX23" fmla="*/ 40748 w 200025"/>
                <a:gd name="connsiteY23" fmla="*/ 170537 h 190500"/>
                <a:gd name="connsiteX24" fmla="*/ 39624 w 200025"/>
                <a:gd name="connsiteY24" fmla="*/ 166441 h 190500"/>
                <a:gd name="connsiteX25" fmla="*/ 21136 w 200025"/>
                <a:gd name="connsiteY25" fmla="*/ 174509 h 190500"/>
                <a:gd name="connsiteX26" fmla="*/ 7487 w 200025"/>
                <a:gd name="connsiteY26" fmla="*/ 185748 h 190500"/>
                <a:gd name="connsiteX27" fmla="*/ 7144 w 200025"/>
                <a:gd name="connsiteY27" fmla="*/ 190635 h 190500"/>
                <a:gd name="connsiteX28" fmla="*/ 35166 w 200025"/>
                <a:gd name="connsiteY28" fmla="*/ 176328 h 190500"/>
                <a:gd name="connsiteX29" fmla="*/ 32499 w 200025"/>
                <a:gd name="connsiteY29" fmla="*/ 177423 h 190500"/>
                <a:gd name="connsiteX30" fmla="*/ 49263 w 200025"/>
                <a:gd name="connsiteY30" fmla="*/ 167203 h 190500"/>
                <a:gd name="connsiteX31" fmla="*/ 41453 w 200025"/>
                <a:gd name="connsiteY31" fmla="*/ 177957 h 190500"/>
                <a:gd name="connsiteX32" fmla="*/ 58388 w 200025"/>
                <a:gd name="connsiteY32" fmla="*/ 171128 h 190500"/>
                <a:gd name="connsiteX33" fmla="*/ 72419 w 200025"/>
                <a:gd name="connsiteY33" fmla="*/ 166927 h 190500"/>
                <a:gd name="connsiteX34" fmla="*/ 71590 w 200025"/>
                <a:gd name="connsiteY34" fmla="*/ 167794 h 190500"/>
                <a:gd name="connsiteX35" fmla="*/ 79229 w 200025"/>
                <a:gd name="connsiteY35" fmla="*/ 161002 h 190500"/>
                <a:gd name="connsiteX36" fmla="*/ 71790 w 200025"/>
                <a:gd name="connsiteY36" fmla="*/ 162107 h 190500"/>
                <a:gd name="connsiteX37" fmla="*/ 73628 w 200025"/>
                <a:gd name="connsiteY37" fmla="*/ 152430 h 190500"/>
                <a:gd name="connsiteX38" fmla="*/ 83363 w 200025"/>
                <a:gd name="connsiteY38" fmla="*/ 146591 h 190500"/>
                <a:gd name="connsiteX39" fmla="*/ 80115 w 200025"/>
                <a:gd name="connsiteY39" fmla="*/ 155611 h 190500"/>
                <a:gd name="connsiteX40" fmla="*/ 85058 w 200025"/>
                <a:gd name="connsiteY40" fmla="*/ 149306 h 190500"/>
                <a:gd name="connsiteX41" fmla="*/ 97469 w 200025"/>
                <a:gd name="connsiteY41" fmla="*/ 149420 h 190500"/>
                <a:gd name="connsiteX42" fmla="*/ 94726 w 200025"/>
                <a:gd name="connsiteY42" fmla="*/ 143114 h 190500"/>
                <a:gd name="connsiteX43" fmla="*/ 116072 w 200025"/>
                <a:gd name="connsiteY43" fmla="*/ 131256 h 190500"/>
                <a:gd name="connsiteX44" fmla="*/ 136179 w 200025"/>
                <a:gd name="connsiteY44" fmla="*/ 108758 h 190500"/>
                <a:gd name="connsiteX45" fmla="*/ 132740 w 200025"/>
                <a:gd name="connsiteY45" fmla="*/ 116978 h 190500"/>
                <a:gd name="connsiteX46" fmla="*/ 137436 w 200025"/>
                <a:gd name="connsiteY46" fmla="*/ 106748 h 190500"/>
                <a:gd name="connsiteX47" fmla="*/ 161725 w 200025"/>
                <a:gd name="connsiteY47" fmla="*/ 83926 h 190500"/>
                <a:gd name="connsiteX48" fmla="*/ 157401 w 200025"/>
                <a:gd name="connsiteY48" fmla="*/ 83917 h 190500"/>
                <a:gd name="connsiteX49" fmla="*/ 179489 w 200025"/>
                <a:gd name="connsiteY49" fmla="*/ 57018 h 190500"/>
                <a:gd name="connsiteX50" fmla="*/ 179241 w 200025"/>
                <a:gd name="connsiteY50" fmla="*/ 57209 h 190500"/>
                <a:gd name="connsiteX51" fmla="*/ 182699 w 200025"/>
                <a:gd name="connsiteY51" fmla="*/ 39301 h 190500"/>
                <a:gd name="connsiteX52" fmla="*/ 185576 w 200025"/>
                <a:gd name="connsiteY52" fmla="*/ 48731 h 190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</a:cxnLst>
              <a:rect l="l" t="t" r="r" b="b"/>
              <a:pathLst>
                <a:path w="200025" h="190500">
                  <a:moveTo>
                    <a:pt x="185576" y="48731"/>
                  </a:moveTo>
                  <a:lnTo>
                    <a:pt x="187843" y="35272"/>
                  </a:lnTo>
                  <a:cubicBezTo>
                    <a:pt x="191186" y="34691"/>
                    <a:pt x="195901" y="21004"/>
                    <a:pt x="197368" y="27090"/>
                  </a:cubicBezTo>
                  <a:cubicBezTo>
                    <a:pt x="195834" y="17727"/>
                    <a:pt x="207683" y="5640"/>
                    <a:pt x="197406" y="7297"/>
                  </a:cubicBezTo>
                  <a:cubicBezTo>
                    <a:pt x="195777" y="11527"/>
                    <a:pt x="193948" y="15918"/>
                    <a:pt x="191967" y="20423"/>
                  </a:cubicBezTo>
                  <a:cubicBezTo>
                    <a:pt x="189595" y="24719"/>
                    <a:pt x="186976" y="29091"/>
                    <a:pt x="184299" y="33577"/>
                  </a:cubicBezTo>
                  <a:cubicBezTo>
                    <a:pt x="181594" y="38044"/>
                    <a:pt x="178813" y="42626"/>
                    <a:pt x="175993" y="47274"/>
                  </a:cubicBezTo>
                  <a:cubicBezTo>
                    <a:pt x="172860" y="51713"/>
                    <a:pt x="169421" y="56056"/>
                    <a:pt x="166126" y="60552"/>
                  </a:cubicBezTo>
                  <a:cubicBezTo>
                    <a:pt x="162820" y="65048"/>
                    <a:pt x="159496" y="69572"/>
                    <a:pt x="156162" y="74106"/>
                  </a:cubicBezTo>
                  <a:cubicBezTo>
                    <a:pt x="152467" y="78344"/>
                    <a:pt x="148838" y="82640"/>
                    <a:pt x="145313" y="87012"/>
                  </a:cubicBezTo>
                  <a:cubicBezTo>
                    <a:pt x="141713" y="91298"/>
                    <a:pt x="138551" y="95985"/>
                    <a:pt x="134941" y="100138"/>
                  </a:cubicBezTo>
                  <a:cubicBezTo>
                    <a:pt x="131293" y="104262"/>
                    <a:pt x="127806" y="108462"/>
                    <a:pt x="124511" y="112768"/>
                  </a:cubicBezTo>
                  <a:lnTo>
                    <a:pt x="127187" y="105634"/>
                  </a:lnTo>
                  <a:cubicBezTo>
                    <a:pt x="121253" y="115378"/>
                    <a:pt x="114824" y="119692"/>
                    <a:pt x="108375" y="122731"/>
                  </a:cubicBezTo>
                  <a:cubicBezTo>
                    <a:pt x="102098" y="126103"/>
                    <a:pt x="97003" y="129675"/>
                    <a:pt x="93745" y="140628"/>
                  </a:cubicBezTo>
                  <a:lnTo>
                    <a:pt x="91640" y="133456"/>
                  </a:lnTo>
                  <a:cubicBezTo>
                    <a:pt x="87182" y="135790"/>
                    <a:pt x="84553" y="140390"/>
                    <a:pt x="81315" y="144419"/>
                  </a:cubicBezTo>
                  <a:cubicBezTo>
                    <a:pt x="78143" y="148506"/>
                    <a:pt x="74428" y="152135"/>
                    <a:pt x="68066" y="151668"/>
                  </a:cubicBezTo>
                  <a:lnTo>
                    <a:pt x="70380" y="153630"/>
                  </a:lnTo>
                  <a:cubicBezTo>
                    <a:pt x="67980" y="155087"/>
                    <a:pt x="66399" y="154544"/>
                    <a:pt x="63960" y="155992"/>
                  </a:cubicBezTo>
                  <a:lnTo>
                    <a:pt x="65551" y="156526"/>
                  </a:lnTo>
                  <a:cubicBezTo>
                    <a:pt x="60674" y="162984"/>
                    <a:pt x="55969" y="164155"/>
                    <a:pt x="48606" y="165746"/>
                  </a:cubicBezTo>
                  <a:cubicBezTo>
                    <a:pt x="47177" y="163955"/>
                    <a:pt x="51273" y="163412"/>
                    <a:pt x="53045" y="161888"/>
                  </a:cubicBezTo>
                  <a:cubicBezTo>
                    <a:pt x="49025" y="161298"/>
                    <a:pt x="45949" y="168060"/>
                    <a:pt x="40748" y="170537"/>
                  </a:cubicBezTo>
                  <a:cubicBezTo>
                    <a:pt x="35909" y="170689"/>
                    <a:pt x="39491" y="167575"/>
                    <a:pt x="39624" y="166441"/>
                  </a:cubicBezTo>
                  <a:cubicBezTo>
                    <a:pt x="32728" y="171804"/>
                    <a:pt x="26394" y="172766"/>
                    <a:pt x="21136" y="174509"/>
                  </a:cubicBezTo>
                  <a:cubicBezTo>
                    <a:pt x="15859" y="176281"/>
                    <a:pt x="11573" y="178671"/>
                    <a:pt x="7487" y="185748"/>
                  </a:cubicBezTo>
                  <a:cubicBezTo>
                    <a:pt x="6953" y="187968"/>
                    <a:pt x="12840" y="187568"/>
                    <a:pt x="7144" y="190635"/>
                  </a:cubicBezTo>
                  <a:cubicBezTo>
                    <a:pt x="19040" y="189692"/>
                    <a:pt x="26632" y="182691"/>
                    <a:pt x="35166" y="176328"/>
                  </a:cubicBezTo>
                  <a:cubicBezTo>
                    <a:pt x="35195" y="176395"/>
                    <a:pt x="32499" y="177423"/>
                    <a:pt x="32499" y="177423"/>
                  </a:cubicBezTo>
                  <a:cubicBezTo>
                    <a:pt x="36014" y="164831"/>
                    <a:pt x="39100" y="176890"/>
                    <a:pt x="49263" y="167203"/>
                  </a:cubicBezTo>
                  <a:cubicBezTo>
                    <a:pt x="47920" y="172432"/>
                    <a:pt x="42643" y="174909"/>
                    <a:pt x="41453" y="177957"/>
                  </a:cubicBezTo>
                  <a:cubicBezTo>
                    <a:pt x="50054" y="178128"/>
                    <a:pt x="54540" y="174328"/>
                    <a:pt x="58388" y="171128"/>
                  </a:cubicBezTo>
                  <a:cubicBezTo>
                    <a:pt x="62265" y="167898"/>
                    <a:pt x="65646" y="165441"/>
                    <a:pt x="72419" y="166927"/>
                  </a:cubicBezTo>
                  <a:lnTo>
                    <a:pt x="71590" y="167794"/>
                  </a:lnTo>
                  <a:cubicBezTo>
                    <a:pt x="74057" y="167451"/>
                    <a:pt x="76695" y="163631"/>
                    <a:pt x="79229" y="161002"/>
                  </a:cubicBezTo>
                  <a:cubicBezTo>
                    <a:pt x="77572" y="160498"/>
                    <a:pt x="74257" y="161726"/>
                    <a:pt x="71790" y="162107"/>
                  </a:cubicBezTo>
                  <a:cubicBezTo>
                    <a:pt x="74352" y="159431"/>
                    <a:pt x="73619" y="154659"/>
                    <a:pt x="73628" y="152430"/>
                  </a:cubicBezTo>
                  <a:cubicBezTo>
                    <a:pt x="79296" y="154249"/>
                    <a:pt x="76905" y="147877"/>
                    <a:pt x="83363" y="146591"/>
                  </a:cubicBezTo>
                  <a:cubicBezTo>
                    <a:pt x="87506" y="148944"/>
                    <a:pt x="80972" y="152497"/>
                    <a:pt x="80115" y="155611"/>
                  </a:cubicBezTo>
                  <a:lnTo>
                    <a:pt x="85058" y="149306"/>
                  </a:lnTo>
                  <a:cubicBezTo>
                    <a:pt x="90745" y="145448"/>
                    <a:pt x="93459" y="149696"/>
                    <a:pt x="97469" y="149420"/>
                  </a:cubicBezTo>
                  <a:cubicBezTo>
                    <a:pt x="100413" y="143267"/>
                    <a:pt x="93450" y="149620"/>
                    <a:pt x="94726" y="143114"/>
                  </a:cubicBezTo>
                  <a:cubicBezTo>
                    <a:pt x="99117" y="143038"/>
                    <a:pt x="107566" y="137885"/>
                    <a:pt x="116072" y="131256"/>
                  </a:cubicBezTo>
                  <a:cubicBezTo>
                    <a:pt x="124530" y="124560"/>
                    <a:pt x="131893" y="115082"/>
                    <a:pt x="136179" y="108758"/>
                  </a:cubicBezTo>
                  <a:cubicBezTo>
                    <a:pt x="132769" y="112663"/>
                    <a:pt x="137874" y="113215"/>
                    <a:pt x="132740" y="116978"/>
                  </a:cubicBezTo>
                  <a:cubicBezTo>
                    <a:pt x="135084" y="116140"/>
                    <a:pt x="139637" y="109063"/>
                    <a:pt x="137436" y="106748"/>
                  </a:cubicBezTo>
                  <a:cubicBezTo>
                    <a:pt x="143161" y="97804"/>
                    <a:pt x="152762" y="89089"/>
                    <a:pt x="161725" y="83926"/>
                  </a:cubicBezTo>
                  <a:lnTo>
                    <a:pt x="157401" y="83917"/>
                  </a:lnTo>
                  <a:cubicBezTo>
                    <a:pt x="159058" y="74868"/>
                    <a:pt x="173107" y="70315"/>
                    <a:pt x="179489" y="57018"/>
                  </a:cubicBezTo>
                  <a:lnTo>
                    <a:pt x="179241" y="57209"/>
                  </a:lnTo>
                  <a:cubicBezTo>
                    <a:pt x="181623" y="53179"/>
                    <a:pt x="177098" y="45493"/>
                    <a:pt x="182699" y="39301"/>
                  </a:cubicBezTo>
                  <a:cubicBezTo>
                    <a:pt x="184737" y="43331"/>
                    <a:pt x="182118" y="47026"/>
                    <a:pt x="185576" y="4873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57" name="任意多边形: 形状 577"/>
            <p:cNvSpPr/>
            <p:nvPr>
              <p:custDataLst>
                <p:tags r:id="rId48"/>
              </p:custDataLst>
            </p:nvPr>
          </p:nvSpPr>
          <p:spPr>
            <a:xfrm>
              <a:off x="8853904" y="1142022"/>
              <a:ext cx="19050" cy="19050"/>
            </a:xfrm>
            <a:custGeom>
              <a:gdLst>
                <a:gd name="connsiteX0" fmla="*/ 10442 w 19050"/>
                <a:gd name="connsiteY0" fmla="*/ 13516 h 19050"/>
                <a:gd name="connsiteX1" fmla="*/ 12462 w 19050"/>
                <a:gd name="connsiteY1" fmla="*/ 19545 h 19050"/>
                <a:gd name="connsiteX2" fmla="*/ 10004 w 19050"/>
                <a:gd name="connsiteY2" fmla="*/ 7144 h 19050"/>
                <a:gd name="connsiteX3" fmla="*/ 7766 w 19050"/>
                <a:gd name="connsiteY3" fmla="*/ 15316 h 19050"/>
                <a:gd name="connsiteX4" fmla="*/ 10442 w 19050"/>
                <a:gd name="connsiteY4" fmla="*/ 13516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19050">
                  <a:moveTo>
                    <a:pt x="10442" y="13516"/>
                  </a:moveTo>
                  <a:lnTo>
                    <a:pt x="12462" y="19545"/>
                  </a:lnTo>
                  <a:cubicBezTo>
                    <a:pt x="15595" y="15326"/>
                    <a:pt x="13138" y="7296"/>
                    <a:pt x="10004" y="7144"/>
                  </a:cubicBezTo>
                  <a:cubicBezTo>
                    <a:pt x="9394" y="10563"/>
                    <a:pt x="5699" y="13697"/>
                    <a:pt x="7766" y="15316"/>
                  </a:cubicBezTo>
                  <a:cubicBezTo>
                    <a:pt x="8585" y="15088"/>
                    <a:pt x="10004" y="15821"/>
                    <a:pt x="10442" y="1351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05" name="任意多边形: 形状 578"/>
            <p:cNvSpPr/>
            <p:nvPr>
              <p:custDataLst>
                <p:tags r:id="rId49"/>
              </p:custDataLst>
            </p:nvPr>
          </p:nvSpPr>
          <p:spPr>
            <a:xfrm>
              <a:off x="8859729" y="1010443"/>
              <a:ext cx="38100" cy="142875"/>
            </a:xfrm>
            <a:custGeom>
              <a:gdLst>
                <a:gd name="connsiteX0" fmla="*/ 30353 w 38100"/>
                <a:gd name="connsiteY0" fmla="*/ 55112 h 142875"/>
                <a:gd name="connsiteX1" fmla="*/ 26762 w 38100"/>
                <a:gd name="connsiteY1" fmla="*/ 52473 h 142875"/>
                <a:gd name="connsiteX2" fmla="*/ 14856 w 38100"/>
                <a:gd name="connsiteY2" fmla="*/ 102613 h 142875"/>
                <a:gd name="connsiteX3" fmla="*/ 15980 w 38100"/>
                <a:gd name="connsiteY3" fmla="*/ 120110 h 142875"/>
                <a:gd name="connsiteX4" fmla="*/ 10446 w 38100"/>
                <a:gd name="connsiteY4" fmla="*/ 122111 h 142875"/>
                <a:gd name="connsiteX5" fmla="*/ 10789 w 38100"/>
                <a:gd name="connsiteY5" fmla="*/ 136779 h 142875"/>
                <a:gd name="connsiteX6" fmla="*/ 11465 w 38100"/>
                <a:gd name="connsiteY6" fmla="*/ 128559 h 142875"/>
                <a:gd name="connsiteX7" fmla="*/ 13627 w 38100"/>
                <a:gd name="connsiteY7" fmla="*/ 130092 h 142875"/>
                <a:gd name="connsiteX8" fmla="*/ 15904 w 38100"/>
                <a:gd name="connsiteY8" fmla="*/ 121291 h 142875"/>
                <a:gd name="connsiteX9" fmla="*/ 17876 w 38100"/>
                <a:gd name="connsiteY9" fmla="*/ 125111 h 142875"/>
                <a:gd name="connsiteX10" fmla="*/ 19342 w 38100"/>
                <a:gd name="connsiteY10" fmla="*/ 100574 h 142875"/>
                <a:gd name="connsiteX11" fmla="*/ 25467 w 38100"/>
                <a:gd name="connsiteY11" fmla="*/ 102489 h 142875"/>
                <a:gd name="connsiteX12" fmla="*/ 33554 w 38100"/>
                <a:gd name="connsiteY12" fmla="*/ 79372 h 142875"/>
                <a:gd name="connsiteX13" fmla="*/ 31239 w 38100"/>
                <a:gd name="connsiteY13" fmla="*/ 80572 h 142875"/>
                <a:gd name="connsiteX14" fmla="*/ 25877 w 38100"/>
                <a:gd name="connsiteY14" fmla="*/ 82105 h 142875"/>
                <a:gd name="connsiteX15" fmla="*/ 34249 w 38100"/>
                <a:gd name="connsiteY15" fmla="*/ 75409 h 142875"/>
                <a:gd name="connsiteX16" fmla="*/ 37078 w 38100"/>
                <a:gd name="connsiteY16" fmla="*/ 29937 h 142875"/>
                <a:gd name="connsiteX17" fmla="*/ 30001 w 38100"/>
                <a:gd name="connsiteY17" fmla="*/ 19345 h 142875"/>
                <a:gd name="connsiteX18" fmla="*/ 35554 w 38100"/>
                <a:gd name="connsiteY18" fmla="*/ 23050 h 142875"/>
                <a:gd name="connsiteX19" fmla="*/ 37364 w 38100"/>
                <a:gd name="connsiteY19" fmla="*/ 13545 h 142875"/>
                <a:gd name="connsiteX20" fmla="*/ 27201 w 38100"/>
                <a:gd name="connsiteY20" fmla="*/ 7144 h 142875"/>
                <a:gd name="connsiteX21" fmla="*/ 28296 w 38100"/>
                <a:gd name="connsiteY21" fmla="*/ 30842 h 142875"/>
                <a:gd name="connsiteX22" fmla="*/ 30906 w 38100"/>
                <a:gd name="connsiteY22" fmla="*/ 42720 h 142875"/>
                <a:gd name="connsiteX23" fmla="*/ 30353 w 38100"/>
                <a:gd name="connsiteY23" fmla="*/ 55112 h 14287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00" h="142875">
                  <a:moveTo>
                    <a:pt x="30353" y="55112"/>
                  </a:moveTo>
                  <a:cubicBezTo>
                    <a:pt x="29610" y="53150"/>
                    <a:pt x="27886" y="53416"/>
                    <a:pt x="26762" y="52473"/>
                  </a:cubicBezTo>
                  <a:cubicBezTo>
                    <a:pt x="25343" y="72104"/>
                    <a:pt x="19923" y="96022"/>
                    <a:pt x="14856" y="102613"/>
                  </a:cubicBezTo>
                  <a:cubicBezTo>
                    <a:pt x="11618" y="108461"/>
                    <a:pt x="17371" y="111585"/>
                    <a:pt x="15980" y="120110"/>
                  </a:cubicBezTo>
                  <a:lnTo>
                    <a:pt x="10446" y="122111"/>
                  </a:lnTo>
                  <a:cubicBezTo>
                    <a:pt x="11589" y="127406"/>
                    <a:pt x="2226" y="138513"/>
                    <a:pt x="10789" y="136779"/>
                  </a:cubicBezTo>
                  <a:cubicBezTo>
                    <a:pt x="11561" y="136541"/>
                    <a:pt x="8932" y="131702"/>
                    <a:pt x="11465" y="128559"/>
                  </a:cubicBezTo>
                  <a:lnTo>
                    <a:pt x="13627" y="130092"/>
                  </a:lnTo>
                  <a:lnTo>
                    <a:pt x="15904" y="121291"/>
                  </a:lnTo>
                  <a:lnTo>
                    <a:pt x="17876" y="125111"/>
                  </a:lnTo>
                  <a:cubicBezTo>
                    <a:pt x="26239" y="114833"/>
                    <a:pt x="12313" y="113929"/>
                    <a:pt x="19342" y="100574"/>
                  </a:cubicBezTo>
                  <a:lnTo>
                    <a:pt x="25467" y="102489"/>
                  </a:lnTo>
                  <a:cubicBezTo>
                    <a:pt x="28353" y="92669"/>
                    <a:pt x="27496" y="87239"/>
                    <a:pt x="33554" y="79372"/>
                  </a:cubicBezTo>
                  <a:cubicBezTo>
                    <a:pt x="33554" y="79372"/>
                    <a:pt x="30430" y="78610"/>
                    <a:pt x="31239" y="80572"/>
                  </a:cubicBezTo>
                  <a:cubicBezTo>
                    <a:pt x="30487" y="82134"/>
                    <a:pt x="27439" y="83649"/>
                    <a:pt x="25877" y="82105"/>
                  </a:cubicBezTo>
                  <a:cubicBezTo>
                    <a:pt x="24791" y="66313"/>
                    <a:pt x="29001" y="85258"/>
                    <a:pt x="34249" y="75409"/>
                  </a:cubicBezTo>
                  <a:cubicBezTo>
                    <a:pt x="31868" y="61360"/>
                    <a:pt x="32449" y="36890"/>
                    <a:pt x="37078" y="29937"/>
                  </a:cubicBezTo>
                  <a:cubicBezTo>
                    <a:pt x="32916" y="35757"/>
                    <a:pt x="29277" y="26432"/>
                    <a:pt x="30001" y="19345"/>
                  </a:cubicBezTo>
                  <a:cubicBezTo>
                    <a:pt x="32420" y="16135"/>
                    <a:pt x="33697" y="21755"/>
                    <a:pt x="35554" y="23050"/>
                  </a:cubicBezTo>
                  <a:cubicBezTo>
                    <a:pt x="36392" y="19698"/>
                    <a:pt x="38154" y="16954"/>
                    <a:pt x="37364" y="13545"/>
                  </a:cubicBezTo>
                  <a:cubicBezTo>
                    <a:pt x="33601" y="17869"/>
                    <a:pt x="28982" y="14783"/>
                    <a:pt x="27201" y="7144"/>
                  </a:cubicBezTo>
                  <a:cubicBezTo>
                    <a:pt x="24772" y="15545"/>
                    <a:pt x="26334" y="23041"/>
                    <a:pt x="28296" y="30842"/>
                  </a:cubicBezTo>
                  <a:cubicBezTo>
                    <a:pt x="29191" y="34719"/>
                    <a:pt x="30563" y="38700"/>
                    <a:pt x="30906" y="42720"/>
                  </a:cubicBezTo>
                  <a:cubicBezTo>
                    <a:pt x="31220" y="46730"/>
                    <a:pt x="31192" y="50864"/>
                    <a:pt x="30353" y="5511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  <p:sp>
          <p:nvSpPr>
            <p:cNvPr id="106" name="任意多边形: 形状 579"/>
            <p:cNvSpPr/>
            <p:nvPr>
              <p:custDataLst>
                <p:tags r:id="rId50"/>
              </p:custDataLst>
            </p:nvPr>
          </p:nvSpPr>
          <p:spPr>
            <a:xfrm>
              <a:off x="8878344" y="1049029"/>
              <a:ext cx="9525" cy="19050"/>
            </a:xfrm>
            <a:custGeom>
              <a:gdLst>
                <a:gd name="connsiteX0" fmla="*/ 7147 w 9525"/>
                <a:gd name="connsiteY0" fmla="*/ 10782 h 19050"/>
                <a:gd name="connsiteX1" fmla="*/ 8138 w 9525"/>
                <a:gd name="connsiteY1" fmla="*/ 13887 h 19050"/>
                <a:gd name="connsiteX2" fmla="*/ 9033 w 9525"/>
                <a:gd name="connsiteY2" fmla="*/ 7144 h 19050"/>
                <a:gd name="connsiteX3" fmla="*/ 7147 w 9525"/>
                <a:gd name="connsiteY3" fmla="*/ 10782 h 190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19050">
                  <a:moveTo>
                    <a:pt x="7147" y="10782"/>
                  </a:moveTo>
                  <a:cubicBezTo>
                    <a:pt x="7100" y="12525"/>
                    <a:pt x="7547" y="13383"/>
                    <a:pt x="8138" y="13887"/>
                  </a:cubicBezTo>
                  <a:cubicBezTo>
                    <a:pt x="8443" y="11592"/>
                    <a:pt x="8747" y="9287"/>
                    <a:pt x="9033" y="7144"/>
                  </a:cubicBezTo>
                  <a:lnTo>
                    <a:pt x="7147" y="1078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优设标题黑" panose="00000500000000000000" charset="-122"/>
                <a:ea typeface="优设标题黑" panose="00000500000000000000" charset="-122"/>
              </a:endParaRPr>
            </a:p>
          </p:txBody>
        </p:sp>
      </p:grpSp>
      <p:sp>
        <p:nvSpPr>
          <p:cNvPr id="107" name="Freeform 2298"/>
          <p:cNvSpPr>
            <a:spLocks noEditPoints="1"/>
          </p:cNvSpPr>
          <p:nvPr>
            <p:custDataLst>
              <p:tags r:id="rId51"/>
            </p:custDataLst>
          </p:nvPr>
        </p:nvSpPr>
        <p:spPr bwMode="auto">
          <a:xfrm flipV="1">
            <a:off x="2486025" y="440055"/>
            <a:ext cx="9745980" cy="76200"/>
          </a:xfrm>
          <a:custGeom>
            <a:gdLst>
              <a:gd name="T0" fmla="*/ 342 w 1109"/>
              <a:gd name="T1" fmla="*/ 53 h 61"/>
              <a:gd name="T2" fmla="*/ 519 w 1109"/>
              <a:gd name="T3" fmla="*/ 47 h 61"/>
              <a:gd name="T4" fmla="*/ 634 w 1109"/>
              <a:gd name="T5" fmla="*/ 42 h 61"/>
              <a:gd name="T6" fmla="*/ 722 w 1109"/>
              <a:gd name="T7" fmla="*/ 41 h 61"/>
              <a:gd name="T8" fmla="*/ 708 w 1109"/>
              <a:gd name="T9" fmla="*/ 42 h 61"/>
              <a:gd name="T10" fmla="*/ 671 w 1109"/>
              <a:gd name="T11" fmla="*/ 44 h 61"/>
              <a:gd name="T12" fmla="*/ 843 w 1109"/>
              <a:gd name="T13" fmla="*/ 43 h 61"/>
              <a:gd name="T14" fmla="*/ 900 w 1109"/>
              <a:gd name="T15" fmla="*/ 44 h 61"/>
              <a:gd name="T16" fmla="*/ 1035 w 1109"/>
              <a:gd name="T17" fmla="*/ 36 h 61"/>
              <a:gd name="T18" fmla="*/ 1099 w 1109"/>
              <a:gd name="T19" fmla="*/ 30 h 61"/>
              <a:gd name="T20" fmla="*/ 1109 w 1109"/>
              <a:gd name="T21" fmla="*/ 10 h 61"/>
              <a:gd name="T22" fmla="*/ 1103 w 1109"/>
              <a:gd name="T23" fmla="*/ 7 h 61"/>
              <a:gd name="T24" fmla="*/ 1036 w 1109"/>
              <a:gd name="T25" fmla="*/ 5 h 61"/>
              <a:gd name="T26" fmla="*/ 945 w 1109"/>
              <a:gd name="T27" fmla="*/ 2 h 61"/>
              <a:gd name="T28" fmla="*/ 834 w 1109"/>
              <a:gd name="T29" fmla="*/ 10 h 61"/>
              <a:gd name="T30" fmla="*/ 723 w 1109"/>
              <a:gd name="T31" fmla="*/ 15 h 61"/>
              <a:gd name="T32" fmla="*/ 584 w 1109"/>
              <a:gd name="T33" fmla="*/ 16 h 61"/>
              <a:gd name="T34" fmla="*/ 510 w 1109"/>
              <a:gd name="T35" fmla="*/ 23 h 61"/>
              <a:gd name="T36" fmla="*/ 350 w 1109"/>
              <a:gd name="T37" fmla="*/ 30 h 61"/>
              <a:gd name="T38" fmla="*/ 323 w 1109"/>
              <a:gd name="T39" fmla="*/ 30 h 61"/>
              <a:gd name="T40" fmla="*/ 274 w 1109"/>
              <a:gd name="T41" fmla="*/ 30 h 61"/>
              <a:gd name="T42" fmla="*/ 265 w 1109"/>
              <a:gd name="T43" fmla="*/ 29 h 61"/>
              <a:gd name="T44" fmla="*/ 252 w 1109"/>
              <a:gd name="T45" fmla="*/ 31 h 61"/>
              <a:gd name="T46" fmla="*/ 252 w 1109"/>
              <a:gd name="T47" fmla="*/ 28 h 61"/>
              <a:gd name="T48" fmla="*/ 229 w 1109"/>
              <a:gd name="T49" fmla="*/ 30 h 61"/>
              <a:gd name="T50" fmla="*/ 218 w 1109"/>
              <a:gd name="T51" fmla="*/ 29 h 61"/>
              <a:gd name="T52" fmla="*/ 140 w 1109"/>
              <a:gd name="T53" fmla="*/ 29 h 61"/>
              <a:gd name="T54" fmla="*/ 131 w 1109"/>
              <a:gd name="T55" fmla="*/ 34 h 61"/>
              <a:gd name="T56" fmla="*/ 112 w 1109"/>
              <a:gd name="T57" fmla="*/ 38 h 61"/>
              <a:gd name="T58" fmla="*/ 36 w 1109"/>
              <a:gd name="T59" fmla="*/ 40 h 61"/>
              <a:gd name="T60" fmla="*/ 75 w 1109"/>
              <a:gd name="T61" fmla="*/ 45 h 61"/>
              <a:gd name="T62" fmla="*/ 90 w 1109"/>
              <a:gd name="T63" fmla="*/ 48 h 61"/>
              <a:gd name="T64" fmla="*/ 94 w 1109"/>
              <a:gd name="T65" fmla="*/ 48 h 61"/>
              <a:gd name="T66" fmla="*/ 83 w 1109"/>
              <a:gd name="T67" fmla="*/ 50 h 61"/>
              <a:gd name="T68" fmla="*/ 85 w 1109"/>
              <a:gd name="T69" fmla="*/ 52 h 61"/>
              <a:gd name="T70" fmla="*/ 91 w 1109"/>
              <a:gd name="T71" fmla="*/ 54 h 61"/>
              <a:gd name="T72" fmla="*/ 87 w 1109"/>
              <a:gd name="T73" fmla="*/ 54 h 61"/>
              <a:gd name="T74" fmla="*/ 85 w 1109"/>
              <a:gd name="T75" fmla="*/ 56 h 61"/>
              <a:gd name="T76" fmla="*/ 245 w 1109"/>
              <a:gd name="T77" fmla="*/ 57 h 61"/>
              <a:gd name="T78" fmla="*/ 265 w 1109"/>
              <a:gd name="T79" fmla="*/ 57 h 61"/>
              <a:gd name="T80" fmla="*/ 273 w 1109"/>
              <a:gd name="T81" fmla="*/ 35 h 61"/>
              <a:gd name="T82" fmla="*/ 291 w 1109"/>
              <a:gd name="T83" fmla="*/ 34 h 61"/>
              <a:gd name="T84" fmla="*/ 298 w 1109"/>
              <a:gd name="T85" fmla="*/ 34 h 61"/>
              <a:gd name="T86" fmla="*/ 316 w 1109"/>
              <a:gd name="T87" fmla="*/ 34 h 61"/>
              <a:gd name="T88" fmla="*/ 318 w 1109"/>
              <a:gd name="T89" fmla="*/ 36 h 61"/>
              <a:gd name="T90" fmla="*/ 268 w 1109"/>
              <a:gd name="T91" fmla="*/ 34 h 61"/>
              <a:gd name="T92" fmla="*/ 268 w 1109"/>
              <a:gd name="T93" fmla="*/ 34 h 61"/>
              <a:gd name="T94" fmla="*/ 273 w 1109"/>
              <a:gd name="T95" fmla="*/ 31 h 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1109" h="61">
                <a:moveTo>
                  <a:pt x="269" y="57"/>
                </a:moveTo>
                <a:cubicBezTo>
                  <a:pt x="282" y="51"/>
                  <a:pt x="332" y="57"/>
                  <a:pt x="342" y="53"/>
                </a:cubicBezTo>
                <a:cubicBezTo>
                  <a:pt x="395" y="51"/>
                  <a:pt x="464" y="49"/>
                  <a:pt x="516" y="49"/>
                </a:cubicBezTo>
                <a:cubicBezTo>
                  <a:pt x="517" y="49"/>
                  <a:pt x="517" y="47"/>
                  <a:pt x="519" y="47"/>
                </a:cubicBezTo>
                <a:cubicBezTo>
                  <a:pt x="547" y="46"/>
                  <a:pt x="577" y="49"/>
                  <a:pt x="605" y="46"/>
                </a:cubicBezTo>
                <a:cubicBezTo>
                  <a:pt x="615" y="45"/>
                  <a:pt x="625" y="42"/>
                  <a:pt x="634" y="42"/>
                </a:cubicBezTo>
                <a:cubicBezTo>
                  <a:pt x="670" y="43"/>
                  <a:pt x="701" y="37"/>
                  <a:pt x="733" y="41"/>
                </a:cubicBezTo>
                <a:cubicBezTo>
                  <a:pt x="730" y="41"/>
                  <a:pt x="726" y="42"/>
                  <a:pt x="722" y="41"/>
                </a:cubicBezTo>
                <a:cubicBezTo>
                  <a:pt x="723" y="44"/>
                  <a:pt x="732" y="40"/>
                  <a:pt x="734" y="43"/>
                </a:cubicBezTo>
                <a:cubicBezTo>
                  <a:pt x="728" y="42"/>
                  <a:pt x="712" y="47"/>
                  <a:pt x="708" y="42"/>
                </a:cubicBezTo>
                <a:cubicBezTo>
                  <a:pt x="707" y="43"/>
                  <a:pt x="708" y="43"/>
                  <a:pt x="708" y="44"/>
                </a:cubicBezTo>
                <a:cubicBezTo>
                  <a:pt x="697" y="44"/>
                  <a:pt x="686" y="45"/>
                  <a:pt x="671" y="44"/>
                </a:cubicBezTo>
                <a:cubicBezTo>
                  <a:pt x="727" y="48"/>
                  <a:pt x="785" y="43"/>
                  <a:pt x="843" y="41"/>
                </a:cubicBezTo>
                <a:cubicBezTo>
                  <a:pt x="843" y="42"/>
                  <a:pt x="843" y="42"/>
                  <a:pt x="843" y="43"/>
                </a:cubicBezTo>
                <a:cubicBezTo>
                  <a:pt x="861" y="41"/>
                  <a:pt x="883" y="45"/>
                  <a:pt x="899" y="43"/>
                </a:cubicBezTo>
                <a:cubicBezTo>
                  <a:pt x="901" y="43"/>
                  <a:pt x="898" y="44"/>
                  <a:pt x="900" y="44"/>
                </a:cubicBezTo>
                <a:cubicBezTo>
                  <a:pt x="926" y="43"/>
                  <a:pt x="954" y="37"/>
                  <a:pt x="982" y="37"/>
                </a:cubicBezTo>
                <a:cubicBezTo>
                  <a:pt x="999" y="37"/>
                  <a:pt x="1018" y="38"/>
                  <a:pt x="1035" y="36"/>
                </a:cubicBezTo>
                <a:cubicBezTo>
                  <a:pt x="1047" y="35"/>
                  <a:pt x="1057" y="32"/>
                  <a:pt x="1067" y="33"/>
                </a:cubicBezTo>
                <a:cubicBezTo>
                  <a:pt x="1080" y="34"/>
                  <a:pt x="1090" y="38"/>
                  <a:pt x="1099" y="30"/>
                </a:cubicBezTo>
                <a:cubicBezTo>
                  <a:pt x="1104" y="23"/>
                  <a:pt x="1101" y="16"/>
                  <a:pt x="1101" y="10"/>
                </a:cubicBezTo>
                <a:cubicBezTo>
                  <a:pt x="1103" y="9"/>
                  <a:pt x="1106" y="12"/>
                  <a:pt x="1109" y="10"/>
                </a:cubicBezTo>
                <a:cubicBezTo>
                  <a:pt x="1105" y="8"/>
                  <a:pt x="1101" y="11"/>
                  <a:pt x="1099" y="7"/>
                </a:cubicBezTo>
                <a:cubicBezTo>
                  <a:pt x="1100" y="7"/>
                  <a:pt x="1105" y="8"/>
                  <a:pt x="1103" y="7"/>
                </a:cubicBezTo>
                <a:cubicBezTo>
                  <a:pt x="1093" y="7"/>
                  <a:pt x="1086" y="4"/>
                  <a:pt x="1078" y="2"/>
                </a:cubicBezTo>
                <a:cubicBezTo>
                  <a:pt x="1063" y="0"/>
                  <a:pt x="1050" y="5"/>
                  <a:pt x="1036" y="5"/>
                </a:cubicBezTo>
                <a:cubicBezTo>
                  <a:pt x="1032" y="5"/>
                  <a:pt x="1027" y="4"/>
                  <a:pt x="1022" y="4"/>
                </a:cubicBezTo>
                <a:cubicBezTo>
                  <a:pt x="995" y="5"/>
                  <a:pt x="972" y="6"/>
                  <a:pt x="945" y="2"/>
                </a:cubicBezTo>
                <a:cubicBezTo>
                  <a:pt x="936" y="1"/>
                  <a:pt x="925" y="1"/>
                  <a:pt x="915" y="2"/>
                </a:cubicBezTo>
                <a:cubicBezTo>
                  <a:pt x="890" y="5"/>
                  <a:pt x="859" y="7"/>
                  <a:pt x="834" y="10"/>
                </a:cubicBezTo>
                <a:cubicBezTo>
                  <a:pt x="825" y="11"/>
                  <a:pt x="816" y="10"/>
                  <a:pt x="808" y="10"/>
                </a:cubicBezTo>
                <a:cubicBezTo>
                  <a:pt x="779" y="12"/>
                  <a:pt x="749" y="13"/>
                  <a:pt x="723" y="15"/>
                </a:cubicBezTo>
                <a:cubicBezTo>
                  <a:pt x="691" y="18"/>
                  <a:pt x="658" y="18"/>
                  <a:pt x="626" y="19"/>
                </a:cubicBezTo>
                <a:cubicBezTo>
                  <a:pt x="612" y="19"/>
                  <a:pt x="598" y="16"/>
                  <a:pt x="584" y="16"/>
                </a:cubicBezTo>
                <a:cubicBezTo>
                  <a:pt x="576" y="16"/>
                  <a:pt x="569" y="18"/>
                  <a:pt x="561" y="19"/>
                </a:cubicBezTo>
                <a:cubicBezTo>
                  <a:pt x="540" y="19"/>
                  <a:pt x="527" y="23"/>
                  <a:pt x="510" y="23"/>
                </a:cubicBezTo>
                <a:cubicBezTo>
                  <a:pt x="509" y="23"/>
                  <a:pt x="509" y="25"/>
                  <a:pt x="508" y="25"/>
                </a:cubicBezTo>
                <a:cubicBezTo>
                  <a:pt x="454" y="24"/>
                  <a:pt x="400" y="34"/>
                  <a:pt x="350" y="30"/>
                </a:cubicBezTo>
                <a:cubicBezTo>
                  <a:pt x="342" y="34"/>
                  <a:pt x="333" y="30"/>
                  <a:pt x="326" y="33"/>
                </a:cubicBezTo>
                <a:cubicBezTo>
                  <a:pt x="326" y="31"/>
                  <a:pt x="321" y="32"/>
                  <a:pt x="323" y="30"/>
                </a:cubicBezTo>
                <a:cubicBezTo>
                  <a:pt x="308" y="35"/>
                  <a:pt x="291" y="25"/>
                  <a:pt x="273" y="30"/>
                </a:cubicBezTo>
                <a:cubicBezTo>
                  <a:pt x="274" y="30"/>
                  <a:pt x="275" y="30"/>
                  <a:pt x="274" y="30"/>
                </a:cubicBezTo>
                <a:cubicBezTo>
                  <a:pt x="270" y="27"/>
                  <a:pt x="266" y="33"/>
                  <a:pt x="259" y="31"/>
                </a:cubicBezTo>
                <a:cubicBezTo>
                  <a:pt x="261" y="29"/>
                  <a:pt x="265" y="32"/>
                  <a:pt x="265" y="29"/>
                </a:cubicBezTo>
                <a:cubicBezTo>
                  <a:pt x="261" y="30"/>
                  <a:pt x="256" y="30"/>
                  <a:pt x="253" y="28"/>
                </a:cubicBezTo>
                <a:cubicBezTo>
                  <a:pt x="254" y="30"/>
                  <a:pt x="254" y="31"/>
                  <a:pt x="252" y="31"/>
                </a:cubicBezTo>
                <a:cubicBezTo>
                  <a:pt x="252" y="30"/>
                  <a:pt x="249" y="32"/>
                  <a:pt x="249" y="30"/>
                </a:cubicBezTo>
                <a:cubicBezTo>
                  <a:pt x="250" y="30"/>
                  <a:pt x="254" y="29"/>
                  <a:pt x="252" y="28"/>
                </a:cubicBezTo>
                <a:cubicBezTo>
                  <a:pt x="244" y="30"/>
                  <a:pt x="234" y="31"/>
                  <a:pt x="222" y="31"/>
                </a:cubicBezTo>
                <a:cubicBezTo>
                  <a:pt x="225" y="30"/>
                  <a:pt x="228" y="32"/>
                  <a:pt x="229" y="30"/>
                </a:cubicBezTo>
                <a:cubicBezTo>
                  <a:pt x="222" y="30"/>
                  <a:pt x="221" y="30"/>
                  <a:pt x="217" y="31"/>
                </a:cubicBezTo>
                <a:cubicBezTo>
                  <a:pt x="217" y="30"/>
                  <a:pt x="218" y="30"/>
                  <a:pt x="218" y="29"/>
                </a:cubicBezTo>
                <a:cubicBezTo>
                  <a:pt x="192" y="29"/>
                  <a:pt x="164" y="22"/>
                  <a:pt x="142" y="30"/>
                </a:cubicBezTo>
                <a:cubicBezTo>
                  <a:pt x="141" y="30"/>
                  <a:pt x="141" y="30"/>
                  <a:pt x="140" y="29"/>
                </a:cubicBezTo>
                <a:cubicBezTo>
                  <a:pt x="134" y="30"/>
                  <a:pt x="132" y="33"/>
                  <a:pt x="127" y="33"/>
                </a:cubicBezTo>
                <a:cubicBezTo>
                  <a:pt x="127" y="35"/>
                  <a:pt x="130" y="32"/>
                  <a:pt x="131" y="34"/>
                </a:cubicBezTo>
                <a:cubicBezTo>
                  <a:pt x="124" y="38"/>
                  <a:pt x="114" y="34"/>
                  <a:pt x="108" y="36"/>
                </a:cubicBezTo>
                <a:cubicBezTo>
                  <a:pt x="110" y="37"/>
                  <a:pt x="112" y="36"/>
                  <a:pt x="112" y="38"/>
                </a:cubicBezTo>
                <a:cubicBezTo>
                  <a:pt x="79" y="40"/>
                  <a:pt x="45" y="37"/>
                  <a:pt x="13" y="38"/>
                </a:cubicBezTo>
                <a:cubicBezTo>
                  <a:pt x="16" y="40"/>
                  <a:pt x="32" y="36"/>
                  <a:pt x="36" y="40"/>
                </a:cubicBezTo>
                <a:cubicBezTo>
                  <a:pt x="27" y="43"/>
                  <a:pt x="11" y="39"/>
                  <a:pt x="0" y="41"/>
                </a:cubicBezTo>
                <a:cubicBezTo>
                  <a:pt x="32" y="44"/>
                  <a:pt x="55" y="47"/>
                  <a:pt x="75" y="45"/>
                </a:cubicBezTo>
                <a:cubicBezTo>
                  <a:pt x="74" y="46"/>
                  <a:pt x="72" y="45"/>
                  <a:pt x="72" y="46"/>
                </a:cubicBezTo>
                <a:cubicBezTo>
                  <a:pt x="80" y="46"/>
                  <a:pt x="85" y="44"/>
                  <a:pt x="90" y="48"/>
                </a:cubicBezTo>
                <a:cubicBezTo>
                  <a:pt x="90" y="46"/>
                  <a:pt x="91" y="45"/>
                  <a:pt x="92" y="45"/>
                </a:cubicBezTo>
                <a:cubicBezTo>
                  <a:pt x="90" y="48"/>
                  <a:pt x="93" y="46"/>
                  <a:pt x="94" y="48"/>
                </a:cubicBezTo>
                <a:cubicBezTo>
                  <a:pt x="90" y="48"/>
                  <a:pt x="87" y="49"/>
                  <a:pt x="85" y="49"/>
                </a:cubicBezTo>
                <a:cubicBezTo>
                  <a:pt x="88" y="49"/>
                  <a:pt x="83" y="50"/>
                  <a:pt x="83" y="50"/>
                </a:cubicBezTo>
                <a:cubicBezTo>
                  <a:pt x="87" y="51"/>
                  <a:pt x="89" y="48"/>
                  <a:pt x="91" y="50"/>
                </a:cubicBezTo>
                <a:cubicBezTo>
                  <a:pt x="89" y="51"/>
                  <a:pt x="87" y="50"/>
                  <a:pt x="85" y="52"/>
                </a:cubicBezTo>
                <a:cubicBezTo>
                  <a:pt x="91" y="52"/>
                  <a:pt x="94" y="51"/>
                  <a:pt x="97" y="53"/>
                </a:cubicBezTo>
                <a:cubicBezTo>
                  <a:pt x="95" y="54"/>
                  <a:pt x="94" y="52"/>
                  <a:pt x="91" y="54"/>
                </a:cubicBezTo>
                <a:cubicBezTo>
                  <a:pt x="92" y="53"/>
                  <a:pt x="91" y="54"/>
                  <a:pt x="91" y="53"/>
                </a:cubicBezTo>
                <a:cubicBezTo>
                  <a:pt x="89" y="55"/>
                  <a:pt x="89" y="53"/>
                  <a:pt x="87" y="54"/>
                </a:cubicBezTo>
                <a:cubicBezTo>
                  <a:pt x="88" y="54"/>
                  <a:pt x="88" y="55"/>
                  <a:pt x="87" y="55"/>
                </a:cubicBezTo>
                <a:cubicBezTo>
                  <a:pt x="82" y="54"/>
                  <a:pt x="74" y="55"/>
                  <a:pt x="85" y="56"/>
                </a:cubicBezTo>
                <a:cubicBezTo>
                  <a:pt x="113" y="58"/>
                  <a:pt x="140" y="59"/>
                  <a:pt x="160" y="58"/>
                </a:cubicBezTo>
                <a:cubicBezTo>
                  <a:pt x="188" y="57"/>
                  <a:pt x="222" y="61"/>
                  <a:pt x="245" y="57"/>
                </a:cubicBezTo>
                <a:cubicBezTo>
                  <a:pt x="248" y="58"/>
                  <a:pt x="251" y="57"/>
                  <a:pt x="254" y="57"/>
                </a:cubicBezTo>
                <a:cubicBezTo>
                  <a:pt x="255" y="55"/>
                  <a:pt x="264" y="57"/>
                  <a:pt x="265" y="57"/>
                </a:cubicBezTo>
                <a:cubicBezTo>
                  <a:pt x="267" y="54"/>
                  <a:pt x="268" y="56"/>
                  <a:pt x="269" y="57"/>
                </a:cubicBezTo>
                <a:moveTo>
                  <a:pt x="273" y="35"/>
                </a:moveTo>
                <a:cubicBezTo>
                  <a:pt x="276" y="34"/>
                  <a:pt x="279" y="35"/>
                  <a:pt x="282" y="33"/>
                </a:cubicBezTo>
                <a:cubicBezTo>
                  <a:pt x="285" y="35"/>
                  <a:pt x="288" y="35"/>
                  <a:pt x="291" y="34"/>
                </a:cubicBezTo>
                <a:cubicBezTo>
                  <a:pt x="292" y="34"/>
                  <a:pt x="291" y="35"/>
                  <a:pt x="291" y="35"/>
                </a:cubicBezTo>
                <a:cubicBezTo>
                  <a:pt x="294" y="34"/>
                  <a:pt x="295" y="35"/>
                  <a:pt x="298" y="34"/>
                </a:cubicBezTo>
                <a:cubicBezTo>
                  <a:pt x="298" y="35"/>
                  <a:pt x="297" y="35"/>
                  <a:pt x="297" y="36"/>
                </a:cubicBezTo>
                <a:cubicBezTo>
                  <a:pt x="303" y="33"/>
                  <a:pt x="311" y="38"/>
                  <a:pt x="316" y="34"/>
                </a:cubicBezTo>
                <a:cubicBezTo>
                  <a:pt x="317" y="34"/>
                  <a:pt x="316" y="35"/>
                  <a:pt x="316" y="35"/>
                </a:cubicBezTo>
                <a:cubicBezTo>
                  <a:pt x="316" y="36"/>
                  <a:pt x="317" y="36"/>
                  <a:pt x="318" y="36"/>
                </a:cubicBezTo>
                <a:cubicBezTo>
                  <a:pt x="301" y="37"/>
                  <a:pt x="282" y="37"/>
                  <a:pt x="273" y="35"/>
                </a:cubicBezTo>
                <a:moveTo>
                  <a:pt x="268" y="34"/>
                </a:moveTo>
                <a:cubicBezTo>
                  <a:pt x="266" y="33"/>
                  <a:pt x="270" y="33"/>
                  <a:pt x="271" y="33"/>
                </a:cubicBezTo>
                <a:cubicBezTo>
                  <a:pt x="271" y="36"/>
                  <a:pt x="268" y="33"/>
                  <a:pt x="268" y="34"/>
                </a:cubicBezTo>
                <a:moveTo>
                  <a:pt x="268" y="33"/>
                </a:moveTo>
                <a:cubicBezTo>
                  <a:pt x="268" y="30"/>
                  <a:pt x="272" y="31"/>
                  <a:pt x="273" y="31"/>
                </a:cubicBezTo>
                <a:cubicBezTo>
                  <a:pt x="272" y="33"/>
                  <a:pt x="270" y="33"/>
                  <a:pt x="268" y="33"/>
                </a:cubicBezTo>
              </a:path>
            </a:pathLst>
          </a:custGeom>
          <a:solidFill>
            <a:srgbClr val="DBC7B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优设标题黑" panose="00000500000000000000" charset="-122"/>
              <a:ea typeface="优设标题黑" panose="00000500000000000000" charset="-122"/>
            </a:endParaRPr>
          </a:p>
        </p:txBody>
      </p:sp>
      <p:sp>
        <p:nvSpPr>
          <p:cNvPr id="108" name="文本框 107"/>
          <p:cNvSpPr txBox="1"/>
          <p:nvPr>
            <p:custDataLst>
              <p:tags r:id="rId52"/>
            </p:custDataLst>
          </p:nvPr>
        </p:nvSpPr>
        <p:spPr>
          <a:xfrm>
            <a:off x="6187440" y="48260"/>
            <a:ext cx="593598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>
                <a:solidFill>
                  <a:srgbClr val="BA9367"/>
                </a:solidFill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第</a:t>
            </a:r>
            <a:r>
              <a:rPr lang="en-US" altLang="zh-CN" sz="2000">
                <a:solidFill>
                  <a:srgbClr val="BA9367"/>
                </a:solidFill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5</a:t>
            </a:r>
            <a:r>
              <a:rPr lang="zh-CN" altLang="en-US" sz="2000">
                <a:solidFill>
                  <a:srgbClr val="BA9367"/>
                </a:solidFill>
                <a:latin typeface="优设标题黑" panose="00000500000000000000" charset="-122"/>
                <a:ea typeface="优设标题黑" panose="00000500000000000000" charset="-122"/>
                <a:cs typeface="优设标题黑" panose="00000500000000000000" charset="-122"/>
              </a:rPr>
              <a:t>课  三国两晋南北朝的政权更迭与民族交融</a:t>
            </a:r>
            <a:endParaRPr lang="zh-CN" altLang="en-US" sz="2000">
              <a:solidFill>
                <a:srgbClr val="BA9367"/>
              </a:solidFill>
              <a:latin typeface="优设标题黑" panose="00000500000000000000" charset="-122"/>
              <a:ea typeface="优设标题黑" panose="00000500000000000000" charset="-122"/>
              <a:cs typeface="优设标题黑" panose="00000500000000000000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/>
        </p:nvGraphicFramePr>
        <p:xfrm>
          <a:off x="244475" y="1209399"/>
          <a:ext cx="5707380" cy="4890135"/>
        </p:xfrm>
        <a:graphic>
          <a:graphicData uri="http://schemas.openxmlformats.org/drawingml/2006/table">
            <a:tbl>
              <a:tblPr firstRow="1" bandRow="1"/>
              <a:tblGrid>
                <a:gridCol w="1209040"/>
                <a:gridCol w="4498340"/>
              </a:tblGrid>
              <a:tr h="760730">
                <a:tc>
                  <a:txBody>
                    <a:bodyPr vert="horz" wrap="square"/>
                    <a:lstStyle>
                      <a:defPPr>
                        <a:defRPr lang="zh-CN" b="1">
                          <a:solidFill>
                            <a:schemeClr val="tx1"/>
                          </a:solidFill>
                        </a:defRPr>
                      </a:defPPr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>
                        <a:buNone/>
                      </a:pPr>
                      <a:r>
                        <a:rPr lang="zh-CN" altLang="en-US" sz="24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时期</a:t>
                      </a:r>
                      <a:endParaRPr lang="zh-CN" altLang="en-US" sz="24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BC7B1"/>
                    </a:solidFill>
                  </a:tcPr>
                </a:tc>
                <a:tc>
                  <a:txBody>
                    <a:bodyPr vert="horz" wrap="square"/>
                    <a:lstStyle>
                      <a:defPPr>
                        <a:defRPr lang="zh-CN" b="1">
                          <a:solidFill>
                            <a:schemeClr val="tx1"/>
                          </a:solidFill>
                        </a:defRPr>
                      </a:defPPr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>
                        <a:buNone/>
                      </a:pPr>
                      <a:r>
                        <a:rPr lang="zh-CN" altLang="en-US" sz="2400">
                          <a:effectLst/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民族交融大事记</a:t>
                      </a:r>
                      <a:endParaRPr lang="zh-CN" altLang="en-US" sz="2400">
                        <a:effectLst/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BC7B1"/>
                    </a:solidFill>
                  </a:tcPr>
                </a:tc>
              </a:tr>
              <a:tr h="826770">
                <a:tc>
                  <a:txBody>
                    <a:bodyPr vert="horz" wrap="square"/>
                    <a:lstStyle>
                      <a:defPPr>
                        <a:defRPr lang="zh-CN">
                          <a:solidFill>
                            <a:schemeClr val="tx1"/>
                          </a:solidFill>
                        </a:defRPr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>
                        <a:buNone/>
                      </a:pPr>
                      <a:r>
                        <a:rPr lang="zh-CN" altLang="en-US" sz="2400"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三国</a:t>
                      </a:r>
                      <a:endParaRPr lang="zh-CN" altLang="en-US" sz="24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>
                          <a:solidFill>
                            <a:schemeClr val="tx1"/>
                          </a:solidFill>
                        </a:defRPr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>
                        <a:buNone/>
                      </a:pPr>
                      <a:endParaRPr lang="zh-CN" altLang="en-US" sz="24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822960">
                <a:tc>
                  <a:txBody>
                    <a:bodyPr vert="horz" wrap="square"/>
                    <a:lstStyle>
                      <a:defPPr>
                        <a:defRPr lang="zh-CN">
                          <a:solidFill>
                            <a:schemeClr val="tx1"/>
                          </a:solidFill>
                        </a:defRPr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>
                        <a:buNone/>
                      </a:pPr>
                      <a:r>
                        <a:rPr lang="zh-CN" altLang="en-US" sz="2400"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西晋</a:t>
                      </a:r>
                      <a:endParaRPr lang="zh-CN" altLang="en-US" sz="24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BC7B1"/>
                    </a:solidFill>
                  </a:tcPr>
                </a:tc>
                <a:tc>
                  <a:txBody>
                    <a:bodyPr vert="horz" wrap="square"/>
                    <a:lstStyle>
                      <a:defPPr>
                        <a:defRPr lang="zh-CN">
                          <a:solidFill>
                            <a:schemeClr val="tx1"/>
                          </a:solidFill>
                        </a:defRPr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>
                        <a:buNone/>
                      </a:pPr>
                      <a:endParaRPr lang="zh-CN" altLang="en-US" sz="24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BC7B1"/>
                    </a:solidFill>
                  </a:tcPr>
                </a:tc>
              </a:tr>
              <a:tr h="826135">
                <a:tc>
                  <a:txBody>
                    <a:bodyPr vert="horz" wrap="square"/>
                    <a:lstStyle>
                      <a:defPPr>
                        <a:defRPr lang="zh-CN">
                          <a:solidFill>
                            <a:schemeClr val="tx1"/>
                          </a:solidFill>
                        </a:defRPr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>
                        <a:buNone/>
                      </a:pPr>
                      <a:r>
                        <a:rPr lang="zh-CN" altLang="en-US" sz="2400"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东晋</a:t>
                      </a:r>
                      <a:endParaRPr lang="zh-CN" altLang="en-US" sz="24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>
                          <a:solidFill>
                            <a:schemeClr val="tx1"/>
                          </a:solidFill>
                        </a:defRPr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>
                        <a:buNone/>
                      </a:pPr>
                      <a:endParaRPr lang="zh-CN" altLang="en-US" sz="24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826770">
                <a:tc>
                  <a:txBody>
                    <a:bodyPr vert="horz" wrap="square"/>
                    <a:lstStyle>
                      <a:defPPr>
                        <a:defRPr lang="zh-CN">
                          <a:solidFill>
                            <a:schemeClr val="tx1"/>
                          </a:solidFill>
                        </a:defRPr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>
                        <a:buNone/>
                      </a:pPr>
                      <a:r>
                        <a:rPr lang="zh-CN" altLang="en-US" sz="2400"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十六国</a:t>
                      </a:r>
                      <a:endParaRPr lang="zh-CN" altLang="en-US" sz="24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BC7B1"/>
                    </a:solidFill>
                  </a:tcPr>
                </a:tc>
                <a:tc>
                  <a:txBody>
                    <a:bodyPr vert="horz" wrap="square"/>
                    <a:lstStyle>
                      <a:defPPr>
                        <a:defRPr lang="zh-CN">
                          <a:solidFill>
                            <a:schemeClr val="tx1"/>
                          </a:solidFill>
                        </a:defRPr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>
                        <a:buNone/>
                      </a:pPr>
                      <a:endParaRPr lang="zh-CN" altLang="en-US" sz="24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BC7B1"/>
                    </a:solidFill>
                  </a:tcPr>
                </a:tc>
              </a:tr>
              <a:tr h="826770">
                <a:tc>
                  <a:txBody>
                    <a:bodyPr vert="horz" wrap="square"/>
                    <a:lstStyle>
                      <a:defPPr>
                        <a:defRPr lang="zh-CN">
                          <a:solidFill>
                            <a:schemeClr val="tx1"/>
                          </a:solidFill>
                        </a:defRPr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>
                        <a:buNone/>
                      </a:pPr>
                      <a:r>
                        <a:rPr lang="zh-CN" altLang="en-US" sz="2400">
                          <a:latin typeface="华文中宋" panose="02010600040101010101" pitchFamily="2" charset="-122"/>
                          <a:ea typeface="华文中宋" panose="02010600040101010101" pitchFamily="2" charset="-122"/>
                        </a:rPr>
                        <a:t>北朝</a:t>
                      </a:r>
                      <a:endParaRPr lang="zh-CN" altLang="en-US" sz="24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defPPr>
                        <a:defRPr lang="zh-CN">
                          <a:solidFill>
                            <a:schemeClr val="tx1"/>
                          </a:solidFill>
                        </a:defRPr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ctr">
                        <a:buNone/>
                      </a:pPr>
                      <a:endParaRPr lang="zh-CN" altLang="en-US" sz="2400">
                        <a:latin typeface="华文中宋" panose="02010600040101010101" pitchFamily="2" charset="-122"/>
                        <a:ea typeface="华文中宋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2238592" y="2981781"/>
            <a:ext cx="29757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华文中宋" panose="02010600040101010101" pitchFamily="2" charset="-122"/>
                <a:ea typeface="华文中宋" panose="02010600040101010101" pitchFamily="2" charset="-122"/>
              </a:rPr>
              <a:t>少数民族内迁（</a:t>
            </a:r>
            <a:r>
              <a:rPr lang="en-US" altLang="zh-CN" sz="2400">
                <a:latin typeface="华文中宋" panose="02010600040101010101" pitchFamily="2" charset="-122"/>
                <a:ea typeface="华文中宋" panose="02010600040101010101" pitchFamily="2" charset="-122"/>
              </a:rPr>
              <a:t>P29</a:t>
            </a:r>
            <a:r>
              <a:rPr lang="zh-CN" altLang="en-US" sz="2400">
                <a:latin typeface="华文中宋" panose="02010600040101010101" pitchFamily="2" charset="-122"/>
                <a:ea typeface="华文中宋" panose="02010600040101010101" pitchFamily="2" charset="-122"/>
              </a:rPr>
              <a:t>）</a:t>
            </a:r>
            <a:endParaRPr lang="zh-CN" altLang="en-US" sz="2400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626498" y="2002587"/>
            <a:ext cx="41999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latin typeface="华文中宋" panose="02010600040101010101" pitchFamily="2" charset="-122"/>
                <a:ea typeface="华文中宋" panose="02010600040101010101" pitchFamily="2" charset="-122"/>
              </a:rPr>
              <a:t>吴、蜀两国加强了对南方少数民族地区的治理（</a:t>
            </a:r>
            <a:r>
              <a:rPr lang="en-US" altLang="zh-CN" sz="2400">
                <a:latin typeface="华文中宋" panose="02010600040101010101" pitchFamily="2" charset="-122"/>
                <a:ea typeface="华文中宋" panose="02010600040101010101" pitchFamily="2" charset="-122"/>
              </a:rPr>
              <a:t>p29</a:t>
            </a:r>
            <a:r>
              <a:rPr lang="zh-CN" altLang="en-US" sz="2400">
                <a:latin typeface="华文中宋" panose="02010600040101010101" pitchFamily="2" charset="-122"/>
                <a:ea typeface="华文中宋" panose="02010600040101010101" pitchFamily="2" charset="-122"/>
              </a:rPr>
              <a:t>）</a:t>
            </a:r>
            <a:endParaRPr lang="zh-CN" altLang="en-US" sz="2400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644693" y="3590017"/>
            <a:ext cx="41999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latin typeface="华文中宋" panose="02010600040101010101" pitchFamily="2" charset="-122"/>
                <a:ea typeface="华文中宋" panose="02010600040101010101" pitchFamily="2" charset="-122"/>
              </a:rPr>
              <a:t>南方山区少数民族与汉族交融（</a:t>
            </a:r>
            <a:r>
              <a:rPr lang="en-US" altLang="zh-CN" sz="2400">
                <a:latin typeface="华文中宋" panose="02010600040101010101" pitchFamily="2" charset="-122"/>
                <a:ea typeface="华文中宋" panose="02010600040101010101" pitchFamily="2" charset="-122"/>
              </a:rPr>
              <a:t>p30</a:t>
            </a:r>
            <a:r>
              <a:rPr lang="zh-CN" altLang="en-US" sz="2400">
                <a:latin typeface="华文中宋" panose="02010600040101010101" pitchFamily="2" charset="-122"/>
                <a:ea typeface="华文中宋" panose="02010600040101010101" pitchFamily="2" charset="-122"/>
              </a:rPr>
              <a:t>）</a:t>
            </a:r>
            <a:endParaRPr lang="zh-CN" altLang="en-US" sz="2400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829678" y="2071561"/>
            <a:ext cx="46691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材料一：非我族类，其心必异，夷狄志态，不与华同</a:t>
            </a:r>
            <a:endParaRPr lang="en-US" altLang="zh-CN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r"/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</a:rPr>
              <a:t>——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江统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徙狄志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53"/>
    </p:custData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https://d.book118.com/926025103120010040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REFSHAPE" val="233987788"/>
</p:tagLst>
</file>

<file path=ppt/tags/tag2.xml><?xml version="1.0" encoding="utf-8"?>
<p:tagLst xmlns:p="http://schemas.openxmlformats.org/presentationml/2006/main">
  <p:tag name="REFSHAPE" val="233988196"/>
</p:tagLst>
</file>

<file path=ppt/tags/tag3.xml><?xml version="1.0" encoding="utf-8"?>
<p:tagLst xmlns:p="http://schemas.openxmlformats.org/presentationml/2006/main">
  <p:tag name="REFSHAPE" val="233988332"/>
</p:tagLst>
</file>

<file path=ppt/tags/tag4.xml><?xml version="1.0" encoding="utf-8"?>
<p:tagLst xmlns:p="http://schemas.openxmlformats.org/presentationml/2006/main">
  <p:tag name="REFSHAPE" val="233985612"/>
</p:tagLst>
</file>

<file path=ppt/tags/tag5.xml><?xml version="1.0" encoding="utf-8"?>
<p:tagLst xmlns:p="http://schemas.openxmlformats.org/presentationml/2006/main">
  <p:tag name="REFSHAPE" val="233984796"/>
</p:tagLst>
</file>

<file path=ppt/tags/tag6.xml><?xml version="1.0" encoding="utf-8"?>
<p:tagLst xmlns:p="http://schemas.openxmlformats.org/presentationml/2006/main">
  <p:tag name="REFSHAPE" val="233986020"/>
</p:tagLst>
</file>

<file path=ppt/tags/tag7.xml><?xml version="1.0" encoding="utf-8"?>
<p:tagLst xmlns:p="http://schemas.openxmlformats.org/presentationml/2006/main">
  <p:tag name="REFSHAPE" val="233984932"/>
</p:tagLst>
</file>

<file path=ppt/tags/tag8.xml><?xml version="1.0" encoding="utf-8"?>
<p:tagLst xmlns:p="http://schemas.openxmlformats.org/presentationml/2006/main">
  <p:tag name="REFSHAPE" val="233984252"/>
</p:tagLst>
</file>

<file path=ppt/tags/tag9.xml><?xml version="1.0" encoding="utf-8"?>
<p:tagLst xmlns:p="http://schemas.openxmlformats.org/presentationml/2006/main">
  <p:tag name="REFSHAPE" val="233985204"/>
</p:tagLst>
</file>

<file path=ppt/tags/tag10.xml><?xml version="1.0" encoding="utf-8"?>
<p:tagLst xmlns:p="http://schemas.openxmlformats.org/presentationml/2006/main">
  <p:tag name="REFSHAPE" val="233986564"/>
</p:tagLst>
</file>

<file path=ppt/tags/tag11.xml><?xml version="1.0" encoding="utf-8"?>
<p:tagLst xmlns:p="http://schemas.openxmlformats.org/presentationml/2006/main">
  <p:tag name="REFSHAPE" val="233987244"/>
</p:tagLst>
</file>

<file path=ppt/tags/tag12.xml><?xml version="1.0" encoding="utf-8"?>
<p:tagLst xmlns:p="http://schemas.openxmlformats.org/presentationml/2006/main">
  <p:tag name="REFSHAPE" val="233986972"/>
</p:tagLst>
</file>

<file path=ppt/tags/tag13.xml><?xml version="1.0" encoding="utf-8"?>
<p:tagLst xmlns:p="http://schemas.openxmlformats.org/presentationml/2006/main">
  <p:tag name="REFSHAPE" val="233985340"/>
</p:tagLst>
</file>

<file path=ppt/tags/tag14.xml><?xml version="1.0" encoding="utf-8"?>
<p:tagLst xmlns:p="http://schemas.openxmlformats.org/presentationml/2006/main">
  <p:tag name="REFSHAPE" val="233987380"/>
</p:tagLst>
</file>

<file path=ppt/tags/tag15.xml><?xml version="1.0" encoding="utf-8"?>
<p:tagLst xmlns:p="http://schemas.openxmlformats.org/presentationml/2006/main">
  <p:tag name="REFSHAPE" val="233987516"/>
</p:tagLst>
</file>

<file path=ppt/tags/tag16.xml><?xml version="1.0" encoding="utf-8"?>
<p:tagLst xmlns:p="http://schemas.openxmlformats.org/presentationml/2006/main">
  <p:tag name="REFSHAPE" val="233984388"/>
</p:tagLst>
</file>

<file path=ppt/tags/tag17.xml><?xml version="1.0" encoding="utf-8"?>
<p:tagLst xmlns:p="http://schemas.openxmlformats.org/presentationml/2006/main">
  <p:tag name="REFSHAPE" val="233984524"/>
</p:tagLst>
</file>

<file path=ppt/tags/tag18.xml><?xml version="1.0" encoding="utf-8"?>
<p:tagLst xmlns:p="http://schemas.openxmlformats.org/presentationml/2006/main">
  <p:tag name="REFSHAPE" val="233985748"/>
</p:tagLst>
</file>

<file path=ppt/tags/tag19.xml><?xml version="1.0" encoding="utf-8"?>
<p:tagLst xmlns:p="http://schemas.openxmlformats.org/presentationml/2006/main">
  <p:tag name="REFSHAPE" val="233987652"/>
</p:tagLst>
</file>

<file path=ppt/tags/tag20.xml><?xml version="1.0" encoding="utf-8"?>
<p:tagLst xmlns:p="http://schemas.openxmlformats.org/presentationml/2006/main">
  <p:tag name="REFSHAPE" val="233991868"/>
</p:tagLst>
</file>

<file path=ppt/tags/tag21.xml><?xml version="1.0" encoding="utf-8"?>
<p:tagLst xmlns:p="http://schemas.openxmlformats.org/presentationml/2006/main">
  <p:tag name="REFSHAPE" val="233991324"/>
</p:tagLst>
</file>

<file path=ppt/tags/tag22.xml><?xml version="1.0" encoding="utf-8"?>
<p:tagLst xmlns:p="http://schemas.openxmlformats.org/presentationml/2006/main">
  <p:tag name="REFSHAPE" val="233992004"/>
</p:tagLst>
</file>

<file path=ppt/tags/tag23.xml><?xml version="1.0" encoding="utf-8"?>
<p:tagLst xmlns:p="http://schemas.openxmlformats.org/presentationml/2006/main">
  <p:tag name="REFSHAPE" val="233990644"/>
</p:tagLst>
</file>

<file path=ppt/tags/tag24.xml><?xml version="1.0" encoding="utf-8"?>
<p:tagLst xmlns:p="http://schemas.openxmlformats.org/presentationml/2006/main">
  <p:tag name="REFSHAPE" val="233991596"/>
</p:tagLst>
</file>

<file path=ppt/tags/tag25.xml><?xml version="1.0" encoding="utf-8"?>
<p:tagLst xmlns:p="http://schemas.openxmlformats.org/presentationml/2006/main">
  <p:tag name="REFSHAPE" val="233990780"/>
</p:tagLst>
</file>

<file path=ppt/tags/tag26.xml><?xml version="1.0" encoding="utf-8"?>
<p:tagLst xmlns:p="http://schemas.openxmlformats.org/presentationml/2006/main">
  <p:tag name="REFSHAPE" val="233992548"/>
</p:tagLst>
</file>

<file path=ppt/tags/tag27.xml><?xml version="1.0" encoding="utf-8"?>
<p:tagLst xmlns:p="http://schemas.openxmlformats.org/presentationml/2006/main">
  <p:tag name="REFSHAPE" val="233992684"/>
</p:tagLst>
</file>

<file path=ppt/tags/tag28.xml><?xml version="1.0" encoding="utf-8"?>
<p:tagLst xmlns:p="http://schemas.openxmlformats.org/presentationml/2006/main">
  <p:tag name="REFSHAPE" val="233989692"/>
</p:tagLst>
</file>

<file path=ppt/tags/tag29.xml><?xml version="1.0" encoding="utf-8"?>
<p:tagLst xmlns:p="http://schemas.openxmlformats.org/presentationml/2006/main">
  <p:tag name="REFSHAPE" val="233992140"/>
</p:tagLst>
</file>

<file path=ppt/tags/tag30.xml><?xml version="1.0" encoding="utf-8"?>
<p:tagLst xmlns:p="http://schemas.openxmlformats.org/presentationml/2006/main">
  <p:tag name="REFSHAPE" val="233989012"/>
</p:tagLst>
</file>

<file path=ppt/tags/tag31.xml><?xml version="1.0" encoding="utf-8"?>
<p:tagLst xmlns:p="http://schemas.openxmlformats.org/presentationml/2006/main">
  <p:tag name="REFSHAPE" val="233992276"/>
</p:tagLst>
</file>

<file path=ppt/tags/tag32.xml><?xml version="1.0" encoding="utf-8"?>
<p:tagLst xmlns:p="http://schemas.openxmlformats.org/presentationml/2006/main">
  <p:tag name="REFSHAPE" val="233989964"/>
</p:tagLst>
</file>

<file path=ppt/tags/tag33.xml><?xml version="1.0" encoding="utf-8"?>
<p:tagLst xmlns:p="http://schemas.openxmlformats.org/presentationml/2006/main">
  <p:tag name="REFSHAPE" val="233988876"/>
</p:tagLst>
</file>

<file path=ppt/tags/tag34.xml><?xml version="1.0" encoding="utf-8"?>
<p:tagLst xmlns:p="http://schemas.openxmlformats.org/presentationml/2006/main">
  <p:tag name="REFSHAPE" val="233992412"/>
</p:tagLst>
</file>

<file path=ppt/tags/tag35.xml><?xml version="1.0" encoding="utf-8"?>
<p:tagLst xmlns:p="http://schemas.openxmlformats.org/presentationml/2006/main">
  <p:tag name="REFSHAPE" val="233989148"/>
</p:tagLst>
</file>

<file path=ppt/tags/tag36.xml><?xml version="1.0" encoding="utf-8"?>
<p:tagLst xmlns:p="http://schemas.openxmlformats.org/presentationml/2006/main">
  <p:tag name="REFSHAPE" val="233990100"/>
</p:tagLst>
</file>

<file path=ppt/tags/tag37.xml><?xml version="1.0" encoding="utf-8"?>
<p:tagLst xmlns:p="http://schemas.openxmlformats.org/presentationml/2006/main">
  <p:tag name="REFSHAPE" val="233990508"/>
</p:tagLst>
</file>

<file path=ppt/tags/tag38.xml><?xml version="1.0" encoding="utf-8"?>
<p:tagLst xmlns:p="http://schemas.openxmlformats.org/presentationml/2006/main">
  <p:tag name="REFSHAPE" val="233989828"/>
</p:tagLst>
</file>

<file path=ppt/tags/tag39.xml><?xml version="1.0" encoding="utf-8"?>
<p:tagLst xmlns:p="http://schemas.openxmlformats.org/presentationml/2006/main">
  <p:tag name="REFSHAPE" val="233991732"/>
</p:tagLst>
</file>

<file path=ppt/tags/tag40.xml><?xml version="1.0" encoding="utf-8"?>
<p:tagLst xmlns:p="http://schemas.openxmlformats.org/presentationml/2006/main">
  <p:tag name="REFSHAPE" val="233990372"/>
</p:tagLst>
</file>

<file path=ppt/tags/tag41.xml><?xml version="1.0" encoding="utf-8"?>
<p:tagLst xmlns:p="http://schemas.openxmlformats.org/presentationml/2006/main">
  <p:tag name="REFSHAPE" val="233991460"/>
</p:tagLst>
</file>

<file path=ppt/tags/tag42.xml><?xml version="1.0" encoding="utf-8"?>
<p:tagLst xmlns:p="http://schemas.openxmlformats.org/presentationml/2006/main">
  <p:tag name="REFSHAPE" val="233990236"/>
</p:tagLst>
</file>

<file path=ppt/tags/tag43.xml><?xml version="1.0" encoding="utf-8"?>
<p:tagLst xmlns:p="http://schemas.openxmlformats.org/presentationml/2006/main">
  <p:tag name="REFSHAPE" val="233992820"/>
</p:tagLst>
</file>

<file path=ppt/tags/tag44.xml><?xml version="1.0" encoding="utf-8"?>
<p:tagLst xmlns:p="http://schemas.openxmlformats.org/presentationml/2006/main">
  <p:tag name="REFSHAPE" val="233989284"/>
</p:tagLst>
</file>

<file path=ppt/tags/tag45.xml><?xml version="1.0" encoding="utf-8"?>
<p:tagLst xmlns:p="http://schemas.openxmlformats.org/presentationml/2006/main">
  <p:tag name="REFSHAPE" val="233988740"/>
</p:tagLst>
</file>

<file path=ppt/tags/tag46.xml><?xml version="1.0" encoding="utf-8"?>
<p:tagLst xmlns:p="http://schemas.openxmlformats.org/presentationml/2006/main">
  <p:tag name="REFSHAPE" val="233990916"/>
</p:tagLst>
</file>

<file path=ppt/tags/tag47.xml><?xml version="1.0" encoding="utf-8"?>
<p:tagLst xmlns:p="http://schemas.openxmlformats.org/presentationml/2006/main">
  <p:tag name="REFSHAPE" val="233989420"/>
</p:tagLst>
</file>

<file path=ppt/tags/tag48.xml><?xml version="1.0" encoding="utf-8"?>
<p:tagLst xmlns:p="http://schemas.openxmlformats.org/presentationml/2006/main">
  <p:tag name="REFSHAPE" val="233988604"/>
</p:tagLst>
</file>

<file path=ppt/tags/tag49.xml><?xml version="1.0" encoding="utf-8"?>
<p:tagLst xmlns:p="http://schemas.openxmlformats.org/presentationml/2006/main">
  <p:tag name="REFSHAPE" val="233989556"/>
</p:tagLst>
</file>

<file path=ppt/tags/tag50.xml><?xml version="1.0" encoding="utf-8"?>
<p:tagLst xmlns:p="http://schemas.openxmlformats.org/presentationml/2006/main">
  <p:tag name="REFSHAPE" val="233996900"/>
</p:tagLst>
</file>

<file path=ppt/tags/tag5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52.xml><?xml version="1.0" encoding="utf-8"?>
<p:tagLst xmlns:p="http://schemas.openxmlformats.org/presentationml/2006/main">
  <p:tag name="REFSHAPE" val="233987788"/>
</p:tagLst>
</file>

<file path=ppt/tags/tag53.xml><?xml version="1.0" encoding="utf-8"?>
<p:tagLst xmlns:p="http://schemas.openxmlformats.org/presentationml/2006/main">
  <p:tag name="REFSHAPE" val="233988196"/>
</p:tagLst>
</file>

<file path=ppt/tags/tag54.xml><?xml version="1.0" encoding="utf-8"?>
<p:tagLst xmlns:p="http://schemas.openxmlformats.org/presentationml/2006/main">
  <p:tag name="REFSHAPE" val="233988332"/>
</p:tagLst>
</file>

<file path=ppt/tags/tag55.xml><?xml version="1.0" encoding="utf-8"?>
<p:tagLst xmlns:p="http://schemas.openxmlformats.org/presentationml/2006/main">
  <p:tag name="REFSHAPE" val="233985612"/>
</p:tagLst>
</file>

<file path=ppt/tags/tag56.xml><?xml version="1.0" encoding="utf-8"?>
<p:tagLst xmlns:p="http://schemas.openxmlformats.org/presentationml/2006/main">
  <p:tag name="REFSHAPE" val="233984796"/>
</p:tagLst>
</file>

<file path=ppt/tags/tag57.xml><?xml version="1.0" encoding="utf-8"?>
<p:tagLst xmlns:p="http://schemas.openxmlformats.org/presentationml/2006/main">
  <p:tag name="REFSHAPE" val="233986020"/>
</p:tagLst>
</file>

<file path=ppt/tags/tag58.xml><?xml version="1.0" encoding="utf-8"?>
<p:tagLst xmlns:p="http://schemas.openxmlformats.org/presentationml/2006/main">
  <p:tag name="REFSHAPE" val="233984932"/>
</p:tagLst>
</file>

<file path=ppt/tags/tag59.xml><?xml version="1.0" encoding="utf-8"?>
<p:tagLst xmlns:p="http://schemas.openxmlformats.org/presentationml/2006/main">
  <p:tag name="REFSHAPE" val="233984252"/>
</p:tagLst>
</file>

<file path=ppt/tags/tag60.xml><?xml version="1.0" encoding="utf-8"?>
<p:tagLst xmlns:p="http://schemas.openxmlformats.org/presentationml/2006/main">
  <p:tag name="REFSHAPE" val="233985204"/>
</p:tagLst>
</file>

<file path=ppt/tags/tag61.xml><?xml version="1.0" encoding="utf-8"?>
<p:tagLst xmlns:p="http://schemas.openxmlformats.org/presentationml/2006/main">
  <p:tag name="REFSHAPE" val="233986564"/>
</p:tagLst>
</file>

<file path=ppt/tags/tag62.xml><?xml version="1.0" encoding="utf-8"?>
<p:tagLst xmlns:p="http://schemas.openxmlformats.org/presentationml/2006/main">
  <p:tag name="REFSHAPE" val="233987244"/>
</p:tagLst>
</file>

<file path=ppt/tags/tag63.xml><?xml version="1.0" encoding="utf-8"?>
<p:tagLst xmlns:p="http://schemas.openxmlformats.org/presentationml/2006/main">
  <p:tag name="REFSHAPE" val="233986972"/>
</p:tagLst>
</file>

<file path=ppt/tags/tag64.xml><?xml version="1.0" encoding="utf-8"?>
<p:tagLst xmlns:p="http://schemas.openxmlformats.org/presentationml/2006/main">
  <p:tag name="REFSHAPE" val="233985340"/>
</p:tagLst>
</file>

<file path=ppt/tags/tag65.xml><?xml version="1.0" encoding="utf-8"?>
<p:tagLst xmlns:p="http://schemas.openxmlformats.org/presentationml/2006/main">
  <p:tag name="REFSHAPE" val="233987380"/>
</p:tagLst>
</file>

<file path=ppt/tags/tag66.xml><?xml version="1.0" encoding="utf-8"?>
<p:tagLst xmlns:p="http://schemas.openxmlformats.org/presentationml/2006/main">
  <p:tag name="REFSHAPE" val="233987516"/>
</p:tagLst>
</file>

<file path=ppt/tags/tag67.xml><?xml version="1.0" encoding="utf-8"?>
<p:tagLst xmlns:p="http://schemas.openxmlformats.org/presentationml/2006/main">
  <p:tag name="REFSHAPE" val="233984388"/>
</p:tagLst>
</file>

<file path=ppt/tags/tag68.xml><?xml version="1.0" encoding="utf-8"?>
<p:tagLst xmlns:p="http://schemas.openxmlformats.org/presentationml/2006/main">
  <p:tag name="REFSHAPE" val="233984524"/>
</p:tagLst>
</file>

<file path=ppt/tags/tag69.xml><?xml version="1.0" encoding="utf-8"?>
<p:tagLst xmlns:p="http://schemas.openxmlformats.org/presentationml/2006/main">
  <p:tag name="REFSHAPE" val="233985748"/>
</p:tagLst>
</file>

<file path=ppt/tags/tag70.xml><?xml version="1.0" encoding="utf-8"?>
<p:tagLst xmlns:p="http://schemas.openxmlformats.org/presentationml/2006/main">
  <p:tag name="REFSHAPE" val="233987652"/>
</p:tagLst>
</file>

<file path=ppt/tags/tag71.xml><?xml version="1.0" encoding="utf-8"?>
<p:tagLst xmlns:p="http://schemas.openxmlformats.org/presentationml/2006/main">
  <p:tag name="REFSHAPE" val="233991868"/>
</p:tagLst>
</file>

<file path=ppt/tags/tag72.xml><?xml version="1.0" encoding="utf-8"?>
<p:tagLst xmlns:p="http://schemas.openxmlformats.org/presentationml/2006/main">
  <p:tag name="REFSHAPE" val="233991324"/>
</p:tagLst>
</file>

<file path=ppt/tags/tag73.xml><?xml version="1.0" encoding="utf-8"?>
<p:tagLst xmlns:p="http://schemas.openxmlformats.org/presentationml/2006/main">
  <p:tag name="REFSHAPE" val="233992004"/>
</p:tagLst>
</file>

<file path=ppt/tags/tag74.xml><?xml version="1.0" encoding="utf-8"?>
<p:tagLst xmlns:p="http://schemas.openxmlformats.org/presentationml/2006/main">
  <p:tag name="REFSHAPE" val="233990644"/>
</p:tagLst>
</file>

<file path=ppt/tags/tag75.xml><?xml version="1.0" encoding="utf-8"?>
<p:tagLst xmlns:p="http://schemas.openxmlformats.org/presentationml/2006/main">
  <p:tag name="REFSHAPE" val="233991596"/>
</p:tagLst>
</file>

<file path=ppt/tags/tag76.xml><?xml version="1.0" encoding="utf-8"?>
<p:tagLst xmlns:p="http://schemas.openxmlformats.org/presentationml/2006/main">
  <p:tag name="REFSHAPE" val="233990780"/>
</p:tagLst>
</file>

<file path=ppt/tags/tag77.xml><?xml version="1.0" encoding="utf-8"?>
<p:tagLst xmlns:p="http://schemas.openxmlformats.org/presentationml/2006/main">
  <p:tag name="REFSHAPE" val="233992548"/>
</p:tagLst>
</file>

<file path=ppt/tags/tag78.xml><?xml version="1.0" encoding="utf-8"?>
<p:tagLst xmlns:p="http://schemas.openxmlformats.org/presentationml/2006/main">
  <p:tag name="REFSHAPE" val="233992684"/>
</p:tagLst>
</file>

<file path=ppt/tags/tag79.xml><?xml version="1.0" encoding="utf-8"?>
<p:tagLst xmlns:p="http://schemas.openxmlformats.org/presentationml/2006/main">
  <p:tag name="REFSHAPE" val="233989692"/>
</p:tagLst>
</file>

<file path=ppt/tags/tag80.xml><?xml version="1.0" encoding="utf-8"?>
<p:tagLst xmlns:p="http://schemas.openxmlformats.org/presentationml/2006/main">
  <p:tag name="REFSHAPE" val="233992140"/>
</p:tagLst>
</file>

<file path=ppt/tags/tag81.xml><?xml version="1.0" encoding="utf-8"?>
<p:tagLst xmlns:p="http://schemas.openxmlformats.org/presentationml/2006/main">
  <p:tag name="REFSHAPE" val="233989012"/>
</p:tagLst>
</file>

<file path=ppt/tags/tag82.xml><?xml version="1.0" encoding="utf-8"?>
<p:tagLst xmlns:p="http://schemas.openxmlformats.org/presentationml/2006/main">
  <p:tag name="REFSHAPE" val="233992276"/>
</p:tagLst>
</file>

<file path=ppt/tags/tag83.xml><?xml version="1.0" encoding="utf-8"?>
<p:tagLst xmlns:p="http://schemas.openxmlformats.org/presentationml/2006/main">
  <p:tag name="REFSHAPE" val="233989964"/>
</p:tagLst>
</file>

<file path=ppt/tags/tag84.xml><?xml version="1.0" encoding="utf-8"?>
<p:tagLst xmlns:p="http://schemas.openxmlformats.org/presentationml/2006/main">
  <p:tag name="REFSHAPE" val="233988876"/>
</p:tagLst>
</file>

<file path=ppt/tags/tag85.xml><?xml version="1.0" encoding="utf-8"?>
<p:tagLst xmlns:p="http://schemas.openxmlformats.org/presentationml/2006/main">
  <p:tag name="REFSHAPE" val="233992412"/>
</p:tagLst>
</file>

<file path=ppt/tags/tag86.xml><?xml version="1.0" encoding="utf-8"?>
<p:tagLst xmlns:p="http://schemas.openxmlformats.org/presentationml/2006/main">
  <p:tag name="REFSHAPE" val="233989148"/>
</p:tagLst>
</file>

<file path=ppt/tags/tag87.xml><?xml version="1.0" encoding="utf-8"?>
<p:tagLst xmlns:p="http://schemas.openxmlformats.org/presentationml/2006/main">
  <p:tag name="REFSHAPE" val="233990100"/>
</p:tagLst>
</file>

<file path=ppt/tags/tag88.xml><?xml version="1.0" encoding="utf-8"?>
<p:tagLst xmlns:p="http://schemas.openxmlformats.org/presentationml/2006/main">
  <p:tag name="REFSHAPE" val="233990508"/>
</p:tagLst>
</file>

<file path=ppt/tags/tag89.xml><?xml version="1.0" encoding="utf-8"?>
<p:tagLst xmlns:p="http://schemas.openxmlformats.org/presentationml/2006/main">
  <p:tag name="REFSHAPE" val="233989828"/>
</p:tagLst>
</file>

<file path=ppt/tags/tag90.xml><?xml version="1.0" encoding="utf-8"?>
<p:tagLst xmlns:p="http://schemas.openxmlformats.org/presentationml/2006/main">
  <p:tag name="REFSHAPE" val="233991732"/>
</p:tagLst>
</file>

<file path=ppt/tags/tag91.xml><?xml version="1.0" encoding="utf-8"?>
<p:tagLst xmlns:p="http://schemas.openxmlformats.org/presentationml/2006/main">
  <p:tag name="REFSHAPE" val="233990372"/>
</p:tagLst>
</file>

<file path=ppt/tags/tag92.xml><?xml version="1.0" encoding="utf-8"?>
<p:tagLst xmlns:p="http://schemas.openxmlformats.org/presentationml/2006/main">
  <p:tag name="REFSHAPE" val="233991460"/>
</p:tagLst>
</file>

<file path=ppt/tags/tag93.xml><?xml version="1.0" encoding="utf-8"?>
<p:tagLst xmlns:p="http://schemas.openxmlformats.org/presentationml/2006/main">
  <p:tag name="REFSHAPE" val="233990236"/>
</p:tagLst>
</file>

<file path=ppt/tags/tag94.xml><?xml version="1.0" encoding="utf-8"?>
<p:tagLst xmlns:p="http://schemas.openxmlformats.org/presentationml/2006/main">
  <p:tag name="REFSHAPE" val="233992820"/>
</p:tagLst>
</file>

<file path=ppt/tags/tag95.xml><?xml version="1.0" encoding="utf-8"?>
<p:tagLst xmlns:p="http://schemas.openxmlformats.org/presentationml/2006/main">
  <p:tag name="REFSHAPE" val="233989284"/>
</p:tagLst>
</file>

<file path=ppt/tags/tag96.xml><?xml version="1.0" encoding="utf-8"?>
<p:tagLst xmlns:p="http://schemas.openxmlformats.org/presentationml/2006/main">
  <p:tag name="REFSHAPE" val="233988740"/>
</p:tagLst>
</file>

<file path=ppt/tags/tag97.xml><?xml version="1.0" encoding="utf-8"?>
<p:tagLst xmlns:p="http://schemas.openxmlformats.org/presentationml/2006/main">
  <p:tag name="REFSHAPE" val="233990916"/>
</p:tagLst>
</file>

<file path=ppt/tags/tag98.xml><?xml version="1.0" encoding="utf-8"?>
<p:tagLst xmlns:p="http://schemas.openxmlformats.org/presentationml/2006/main">
  <p:tag name="REFSHAPE" val="233989420"/>
</p:tagLst>
</file>

<file path=ppt/tags/tag99.xml><?xml version="1.0" encoding="utf-8"?>
<p:tagLst xmlns:p="http://schemas.openxmlformats.org/presentationml/2006/main">
  <p:tag name="REFSHAPE" val="233988604"/>
</p:tagLst>
</file>

<file path=ppt/tags/tag100.xml><?xml version="1.0" encoding="utf-8"?>
<p:tagLst xmlns:p="http://schemas.openxmlformats.org/presentationml/2006/main">
  <p:tag name="REFSHAPE" val="233989556"/>
</p:tagLst>
</file>

<file path=ppt/tags/tag101.xml><?xml version="1.0" encoding="utf-8"?>
<p:tagLst xmlns:p="http://schemas.openxmlformats.org/presentationml/2006/main">
  <p:tag name="REFSHAPE" val="233996900"/>
</p:tagLst>
</file>

<file path=ppt/tags/tag10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03.xml><?xml version="1.0" encoding="utf-8"?>
<p:tagLst xmlns:p="http://schemas.openxmlformats.org/presentationml/2006/main">
  <p:tag name="REFSHAPE" val="233987788"/>
</p:tagLst>
</file>

<file path=ppt/tags/tag104.xml><?xml version="1.0" encoding="utf-8"?>
<p:tagLst xmlns:p="http://schemas.openxmlformats.org/presentationml/2006/main">
  <p:tag name="REFSHAPE" val="233988196"/>
</p:tagLst>
</file>

<file path=ppt/tags/tag105.xml><?xml version="1.0" encoding="utf-8"?>
<p:tagLst xmlns:p="http://schemas.openxmlformats.org/presentationml/2006/main">
  <p:tag name="REFSHAPE" val="233988332"/>
</p:tagLst>
</file>

<file path=ppt/tags/tag106.xml><?xml version="1.0" encoding="utf-8"?>
<p:tagLst xmlns:p="http://schemas.openxmlformats.org/presentationml/2006/main">
  <p:tag name="REFSHAPE" val="233985612"/>
</p:tagLst>
</file>

<file path=ppt/tags/tag107.xml><?xml version="1.0" encoding="utf-8"?>
<p:tagLst xmlns:p="http://schemas.openxmlformats.org/presentationml/2006/main">
  <p:tag name="REFSHAPE" val="233984796"/>
</p:tagLst>
</file>

<file path=ppt/tags/tag108.xml><?xml version="1.0" encoding="utf-8"?>
<p:tagLst xmlns:p="http://schemas.openxmlformats.org/presentationml/2006/main">
  <p:tag name="REFSHAPE" val="233986020"/>
</p:tagLst>
</file>

<file path=ppt/tags/tag109.xml><?xml version="1.0" encoding="utf-8"?>
<p:tagLst xmlns:p="http://schemas.openxmlformats.org/presentationml/2006/main">
  <p:tag name="REFSHAPE" val="233984932"/>
</p:tagLst>
</file>

<file path=ppt/tags/tag110.xml><?xml version="1.0" encoding="utf-8"?>
<p:tagLst xmlns:p="http://schemas.openxmlformats.org/presentationml/2006/main">
  <p:tag name="REFSHAPE" val="233984252"/>
</p:tagLst>
</file>

<file path=ppt/tags/tag111.xml><?xml version="1.0" encoding="utf-8"?>
<p:tagLst xmlns:p="http://schemas.openxmlformats.org/presentationml/2006/main">
  <p:tag name="REFSHAPE" val="233985204"/>
</p:tagLst>
</file>

<file path=ppt/tags/tag112.xml><?xml version="1.0" encoding="utf-8"?>
<p:tagLst xmlns:p="http://schemas.openxmlformats.org/presentationml/2006/main">
  <p:tag name="REFSHAPE" val="233986564"/>
</p:tagLst>
</file>

<file path=ppt/tags/tag113.xml><?xml version="1.0" encoding="utf-8"?>
<p:tagLst xmlns:p="http://schemas.openxmlformats.org/presentationml/2006/main">
  <p:tag name="REFSHAPE" val="233987244"/>
</p:tagLst>
</file>

<file path=ppt/tags/tag114.xml><?xml version="1.0" encoding="utf-8"?>
<p:tagLst xmlns:p="http://schemas.openxmlformats.org/presentationml/2006/main">
  <p:tag name="REFSHAPE" val="233986972"/>
</p:tagLst>
</file>

<file path=ppt/tags/tag115.xml><?xml version="1.0" encoding="utf-8"?>
<p:tagLst xmlns:p="http://schemas.openxmlformats.org/presentationml/2006/main">
  <p:tag name="REFSHAPE" val="233985340"/>
</p:tagLst>
</file>

<file path=ppt/tags/tag116.xml><?xml version="1.0" encoding="utf-8"?>
<p:tagLst xmlns:p="http://schemas.openxmlformats.org/presentationml/2006/main">
  <p:tag name="REFSHAPE" val="233987380"/>
</p:tagLst>
</file>

<file path=ppt/tags/tag117.xml><?xml version="1.0" encoding="utf-8"?>
<p:tagLst xmlns:p="http://schemas.openxmlformats.org/presentationml/2006/main">
  <p:tag name="REFSHAPE" val="233987516"/>
</p:tagLst>
</file>

<file path=ppt/tags/tag118.xml><?xml version="1.0" encoding="utf-8"?>
<p:tagLst xmlns:p="http://schemas.openxmlformats.org/presentationml/2006/main">
  <p:tag name="REFSHAPE" val="233984388"/>
</p:tagLst>
</file>

<file path=ppt/tags/tag119.xml><?xml version="1.0" encoding="utf-8"?>
<p:tagLst xmlns:p="http://schemas.openxmlformats.org/presentationml/2006/main">
  <p:tag name="REFSHAPE" val="233984524"/>
</p:tagLst>
</file>

<file path=ppt/tags/tag120.xml><?xml version="1.0" encoding="utf-8"?>
<p:tagLst xmlns:p="http://schemas.openxmlformats.org/presentationml/2006/main">
  <p:tag name="REFSHAPE" val="233985748"/>
</p:tagLst>
</file>

<file path=ppt/tags/tag121.xml><?xml version="1.0" encoding="utf-8"?>
<p:tagLst xmlns:p="http://schemas.openxmlformats.org/presentationml/2006/main">
  <p:tag name="REFSHAPE" val="233987652"/>
</p:tagLst>
</file>

<file path=ppt/tags/tag122.xml><?xml version="1.0" encoding="utf-8"?>
<p:tagLst xmlns:p="http://schemas.openxmlformats.org/presentationml/2006/main">
  <p:tag name="REFSHAPE" val="233991868"/>
</p:tagLst>
</file>

<file path=ppt/tags/tag123.xml><?xml version="1.0" encoding="utf-8"?>
<p:tagLst xmlns:p="http://schemas.openxmlformats.org/presentationml/2006/main">
  <p:tag name="REFSHAPE" val="233991324"/>
</p:tagLst>
</file>

<file path=ppt/tags/tag124.xml><?xml version="1.0" encoding="utf-8"?>
<p:tagLst xmlns:p="http://schemas.openxmlformats.org/presentationml/2006/main">
  <p:tag name="REFSHAPE" val="233992004"/>
</p:tagLst>
</file>

<file path=ppt/tags/tag125.xml><?xml version="1.0" encoding="utf-8"?>
<p:tagLst xmlns:p="http://schemas.openxmlformats.org/presentationml/2006/main">
  <p:tag name="REFSHAPE" val="233990644"/>
</p:tagLst>
</file>

<file path=ppt/tags/tag126.xml><?xml version="1.0" encoding="utf-8"?>
<p:tagLst xmlns:p="http://schemas.openxmlformats.org/presentationml/2006/main">
  <p:tag name="REFSHAPE" val="233991596"/>
</p:tagLst>
</file>

<file path=ppt/tags/tag127.xml><?xml version="1.0" encoding="utf-8"?>
<p:tagLst xmlns:p="http://schemas.openxmlformats.org/presentationml/2006/main">
  <p:tag name="REFSHAPE" val="233990780"/>
</p:tagLst>
</file>

<file path=ppt/tags/tag128.xml><?xml version="1.0" encoding="utf-8"?>
<p:tagLst xmlns:p="http://schemas.openxmlformats.org/presentationml/2006/main">
  <p:tag name="REFSHAPE" val="233992548"/>
</p:tagLst>
</file>

<file path=ppt/tags/tag129.xml><?xml version="1.0" encoding="utf-8"?>
<p:tagLst xmlns:p="http://schemas.openxmlformats.org/presentationml/2006/main">
  <p:tag name="REFSHAPE" val="233992684"/>
</p:tagLst>
</file>

<file path=ppt/tags/tag130.xml><?xml version="1.0" encoding="utf-8"?>
<p:tagLst xmlns:p="http://schemas.openxmlformats.org/presentationml/2006/main">
  <p:tag name="REFSHAPE" val="233989692"/>
</p:tagLst>
</file>

<file path=ppt/tags/tag131.xml><?xml version="1.0" encoding="utf-8"?>
<p:tagLst xmlns:p="http://schemas.openxmlformats.org/presentationml/2006/main">
  <p:tag name="REFSHAPE" val="233992140"/>
</p:tagLst>
</file>

<file path=ppt/tags/tag132.xml><?xml version="1.0" encoding="utf-8"?>
<p:tagLst xmlns:p="http://schemas.openxmlformats.org/presentationml/2006/main">
  <p:tag name="REFSHAPE" val="233989012"/>
</p:tagLst>
</file>

<file path=ppt/tags/tag133.xml><?xml version="1.0" encoding="utf-8"?>
<p:tagLst xmlns:p="http://schemas.openxmlformats.org/presentationml/2006/main">
  <p:tag name="REFSHAPE" val="233992276"/>
</p:tagLst>
</file>

<file path=ppt/tags/tag134.xml><?xml version="1.0" encoding="utf-8"?>
<p:tagLst xmlns:p="http://schemas.openxmlformats.org/presentationml/2006/main">
  <p:tag name="REFSHAPE" val="233989964"/>
</p:tagLst>
</file>

<file path=ppt/tags/tag135.xml><?xml version="1.0" encoding="utf-8"?>
<p:tagLst xmlns:p="http://schemas.openxmlformats.org/presentationml/2006/main">
  <p:tag name="REFSHAPE" val="233988876"/>
</p:tagLst>
</file>

<file path=ppt/tags/tag136.xml><?xml version="1.0" encoding="utf-8"?>
<p:tagLst xmlns:p="http://schemas.openxmlformats.org/presentationml/2006/main">
  <p:tag name="REFSHAPE" val="233992412"/>
</p:tagLst>
</file>

<file path=ppt/tags/tag137.xml><?xml version="1.0" encoding="utf-8"?>
<p:tagLst xmlns:p="http://schemas.openxmlformats.org/presentationml/2006/main">
  <p:tag name="REFSHAPE" val="233989148"/>
</p:tagLst>
</file>

<file path=ppt/tags/tag138.xml><?xml version="1.0" encoding="utf-8"?>
<p:tagLst xmlns:p="http://schemas.openxmlformats.org/presentationml/2006/main">
  <p:tag name="REFSHAPE" val="233990100"/>
</p:tagLst>
</file>

<file path=ppt/tags/tag139.xml><?xml version="1.0" encoding="utf-8"?>
<p:tagLst xmlns:p="http://schemas.openxmlformats.org/presentationml/2006/main">
  <p:tag name="REFSHAPE" val="233990508"/>
</p:tagLst>
</file>

<file path=ppt/tags/tag140.xml><?xml version="1.0" encoding="utf-8"?>
<p:tagLst xmlns:p="http://schemas.openxmlformats.org/presentationml/2006/main">
  <p:tag name="REFSHAPE" val="233989828"/>
</p:tagLst>
</file>

<file path=ppt/tags/tag141.xml><?xml version="1.0" encoding="utf-8"?>
<p:tagLst xmlns:p="http://schemas.openxmlformats.org/presentationml/2006/main">
  <p:tag name="REFSHAPE" val="233991732"/>
</p:tagLst>
</file>

<file path=ppt/tags/tag142.xml><?xml version="1.0" encoding="utf-8"?>
<p:tagLst xmlns:p="http://schemas.openxmlformats.org/presentationml/2006/main">
  <p:tag name="REFSHAPE" val="233990372"/>
</p:tagLst>
</file>

<file path=ppt/tags/tag143.xml><?xml version="1.0" encoding="utf-8"?>
<p:tagLst xmlns:p="http://schemas.openxmlformats.org/presentationml/2006/main">
  <p:tag name="REFSHAPE" val="233991460"/>
</p:tagLst>
</file>

<file path=ppt/tags/tag144.xml><?xml version="1.0" encoding="utf-8"?>
<p:tagLst xmlns:p="http://schemas.openxmlformats.org/presentationml/2006/main">
  <p:tag name="REFSHAPE" val="233990236"/>
</p:tagLst>
</file>

<file path=ppt/tags/tag145.xml><?xml version="1.0" encoding="utf-8"?>
<p:tagLst xmlns:p="http://schemas.openxmlformats.org/presentationml/2006/main">
  <p:tag name="REFSHAPE" val="233992820"/>
</p:tagLst>
</file>

<file path=ppt/tags/tag146.xml><?xml version="1.0" encoding="utf-8"?>
<p:tagLst xmlns:p="http://schemas.openxmlformats.org/presentationml/2006/main">
  <p:tag name="REFSHAPE" val="233989284"/>
</p:tagLst>
</file>

<file path=ppt/tags/tag147.xml><?xml version="1.0" encoding="utf-8"?>
<p:tagLst xmlns:p="http://schemas.openxmlformats.org/presentationml/2006/main">
  <p:tag name="REFSHAPE" val="233988740"/>
</p:tagLst>
</file>

<file path=ppt/tags/tag148.xml><?xml version="1.0" encoding="utf-8"?>
<p:tagLst xmlns:p="http://schemas.openxmlformats.org/presentationml/2006/main">
  <p:tag name="REFSHAPE" val="233990916"/>
</p:tagLst>
</file>

<file path=ppt/tags/tag149.xml><?xml version="1.0" encoding="utf-8"?>
<p:tagLst xmlns:p="http://schemas.openxmlformats.org/presentationml/2006/main">
  <p:tag name="REFSHAPE" val="233989420"/>
</p:tagLst>
</file>

<file path=ppt/tags/tag150.xml><?xml version="1.0" encoding="utf-8"?>
<p:tagLst xmlns:p="http://schemas.openxmlformats.org/presentationml/2006/main">
  <p:tag name="REFSHAPE" val="233988604"/>
</p:tagLst>
</file>

<file path=ppt/tags/tag151.xml><?xml version="1.0" encoding="utf-8"?>
<p:tagLst xmlns:p="http://schemas.openxmlformats.org/presentationml/2006/main">
  <p:tag name="REFSHAPE" val="233989556"/>
</p:tagLst>
</file>

<file path=ppt/tags/tag152.xml><?xml version="1.0" encoding="utf-8"?>
<p:tagLst xmlns:p="http://schemas.openxmlformats.org/presentationml/2006/main">
  <p:tag name="REFSHAPE" val="233996900"/>
</p:tagLst>
</file>

<file path=ppt/tags/tag15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54.xml><?xml version="1.0" encoding="utf-8"?>
<p:tagLst xmlns:p="http://schemas.openxmlformats.org/presentationml/2006/main">
  <p:tag name="REFSHAPE" val="233987788"/>
</p:tagLst>
</file>

<file path=ppt/tags/tag155.xml><?xml version="1.0" encoding="utf-8"?>
<p:tagLst xmlns:p="http://schemas.openxmlformats.org/presentationml/2006/main">
  <p:tag name="REFSHAPE" val="233988196"/>
</p:tagLst>
</file>

<file path=ppt/tags/tag156.xml><?xml version="1.0" encoding="utf-8"?>
<p:tagLst xmlns:p="http://schemas.openxmlformats.org/presentationml/2006/main">
  <p:tag name="REFSHAPE" val="233988332"/>
</p:tagLst>
</file>

<file path=ppt/tags/tag157.xml><?xml version="1.0" encoding="utf-8"?>
<p:tagLst xmlns:p="http://schemas.openxmlformats.org/presentationml/2006/main">
  <p:tag name="REFSHAPE" val="233985612"/>
</p:tagLst>
</file>

<file path=ppt/tags/tag158.xml><?xml version="1.0" encoding="utf-8"?>
<p:tagLst xmlns:p="http://schemas.openxmlformats.org/presentationml/2006/main">
  <p:tag name="REFSHAPE" val="233984796"/>
</p:tagLst>
</file>

<file path=ppt/tags/tag159.xml><?xml version="1.0" encoding="utf-8"?>
<p:tagLst xmlns:p="http://schemas.openxmlformats.org/presentationml/2006/main">
  <p:tag name="REFSHAPE" val="233986020"/>
</p:tagLst>
</file>

<file path=ppt/tags/tag160.xml><?xml version="1.0" encoding="utf-8"?>
<p:tagLst xmlns:p="http://schemas.openxmlformats.org/presentationml/2006/main">
  <p:tag name="REFSHAPE" val="233984932"/>
</p:tagLst>
</file>

<file path=ppt/tags/tag161.xml><?xml version="1.0" encoding="utf-8"?>
<p:tagLst xmlns:p="http://schemas.openxmlformats.org/presentationml/2006/main">
  <p:tag name="REFSHAPE" val="233984252"/>
</p:tagLst>
</file>

<file path=ppt/tags/tag162.xml><?xml version="1.0" encoding="utf-8"?>
<p:tagLst xmlns:p="http://schemas.openxmlformats.org/presentationml/2006/main">
  <p:tag name="REFSHAPE" val="233985204"/>
</p:tagLst>
</file>

<file path=ppt/tags/tag163.xml><?xml version="1.0" encoding="utf-8"?>
<p:tagLst xmlns:p="http://schemas.openxmlformats.org/presentationml/2006/main">
  <p:tag name="REFSHAPE" val="233986564"/>
</p:tagLst>
</file>

<file path=ppt/tags/tag164.xml><?xml version="1.0" encoding="utf-8"?>
<p:tagLst xmlns:p="http://schemas.openxmlformats.org/presentationml/2006/main">
  <p:tag name="REFSHAPE" val="233987244"/>
</p:tagLst>
</file>

<file path=ppt/tags/tag165.xml><?xml version="1.0" encoding="utf-8"?>
<p:tagLst xmlns:p="http://schemas.openxmlformats.org/presentationml/2006/main">
  <p:tag name="REFSHAPE" val="233986972"/>
</p:tagLst>
</file>

<file path=ppt/tags/tag166.xml><?xml version="1.0" encoding="utf-8"?>
<p:tagLst xmlns:p="http://schemas.openxmlformats.org/presentationml/2006/main">
  <p:tag name="REFSHAPE" val="233985340"/>
</p:tagLst>
</file>

<file path=ppt/tags/tag167.xml><?xml version="1.0" encoding="utf-8"?>
<p:tagLst xmlns:p="http://schemas.openxmlformats.org/presentationml/2006/main">
  <p:tag name="REFSHAPE" val="233987380"/>
</p:tagLst>
</file>

<file path=ppt/tags/tag168.xml><?xml version="1.0" encoding="utf-8"?>
<p:tagLst xmlns:p="http://schemas.openxmlformats.org/presentationml/2006/main">
  <p:tag name="REFSHAPE" val="233987516"/>
</p:tagLst>
</file>

<file path=ppt/tags/tag169.xml><?xml version="1.0" encoding="utf-8"?>
<p:tagLst xmlns:p="http://schemas.openxmlformats.org/presentationml/2006/main">
  <p:tag name="REFSHAPE" val="233984388"/>
</p:tagLst>
</file>

<file path=ppt/tags/tag170.xml><?xml version="1.0" encoding="utf-8"?>
<p:tagLst xmlns:p="http://schemas.openxmlformats.org/presentationml/2006/main">
  <p:tag name="REFSHAPE" val="233984524"/>
</p:tagLst>
</file>

<file path=ppt/tags/tag171.xml><?xml version="1.0" encoding="utf-8"?>
<p:tagLst xmlns:p="http://schemas.openxmlformats.org/presentationml/2006/main">
  <p:tag name="REFSHAPE" val="233985748"/>
</p:tagLst>
</file>

<file path=ppt/tags/tag172.xml><?xml version="1.0" encoding="utf-8"?>
<p:tagLst xmlns:p="http://schemas.openxmlformats.org/presentationml/2006/main">
  <p:tag name="REFSHAPE" val="233987652"/>
</p:tagLst>
</file>

<file path=ppt/tags/tag173.xml><?xml version="1.0" encoding="utf-8"?>
<p:tagLst xmlns:p="http://schemas.openxmlformats.org/presentationml/2006/main">
  <p:tag name="REFSHAPE" val="233991868"/>
</p:tagLst>
</file>

<file path=ppt/tags/tag174.xml><?xml version="1.0" encoding="utf-8"?>
<p:tagLst xmlns:p="http://schemas.openxmlformats.org/presentationml/2006/main">
  <p:tag name="REFSHAPE" val="233991324"/>
</p:tagLst>
</file>

<file path=ppt/tags/tag175.xml><?xml version="1.0" encoding="utf-8"?>
<p:tagLst xmlns:p="http://schemas.openxmlformats.org/presentationml/2006/main">
  <p:tag name="REFSHAPE" val="233992004"/>
</p:tagLst>
</file>

<file path=ppt/tags/tag176.xml><?xml version="1.0" encoding="utf-8"?>
<p:tagLst xmlns:p="http://schemas.openxmlformats.org/presentationml/2006/main">
  <p:tag name="REFSHAPE" val="233990644"/>
</p:tagLst>
</file>

<file path=ppt/tags/tag177.xml><?xml version="1.0" encoding="utf-8"?>
<p:tagLst xmlns:p="http://schemas.openxmlformats.org/presentationml/2006/main">
  <p:tag name="REFSHAPE" val="233991596"/>
</p:tagLst>
</file>

<file path=ppt/tags/tag178.xml><?xml version="1.0" encoding="utf-8"?>
<p:tagLst xmlns:p="http://schemas.openxmlformats.org/presentationml/2006/main">
  <p:tag name="REFSHAPE" val="233990780"/>
</p:tagLst>
</file>

<file path=ppt/tags/tag179.xml><?xml version="1.0" encoding="utf-8"?>
<p:tagLst xmlns:p="http://schemas.openxmlformats.org/presentationml/2006/main">
  <p:tag name="REFSHAPE" val="233992548"/>
</p:tagLst>
</file>

<file path=ppt/tags/tag180.xml><?xml version="1.0" encoding="utf-8"?>
<p:tagLst xmlns:p="http://schemas.openxmlformats.org/presentationml/2006/main">
  <p:tag name="REFSHAPE" val="233992684"/>
</p:tagLst>
</file>

<file path=ppt/tags/tag181.xml><?xml version="1.0" encoding="utf-8"?>
<p:tagLst xmlns:p="http://schemas.openxmlformats.org/presentationml/2006/main">
  <p:tag name="REFSHAPE" val="233989692"/>
</p:tagLst>
</file>

<file path=ppt/tags/tag182.xml><?xml version="1.0" encoding="utf-8"?>
<p:tagLst xmlns:p="http://schemas.openxmlformats.org/presentationml/2006/main">
  <p:tag name="REFSHAPE" val="233992140"/>
</p:tagLst>
</file>

<file path=ppt/tags/tag183.xml><?xml version="1.0" encoding="utf-8"?>
<p:tagLst xmlns:p="http://schemas.openxmlformats.org/presentationml/2006/main">
  <p:tag name="REFSHAPE" val="233989012"/>
</p:tagLst>
</file>

<file path=ppt/tags/tag184.xml><?xml version="1.0" encoding="utf-8"?>
<p:tagLst xmlns:p="http://schemas.openxmlformats.org/presentationml/2006/main">
  <p:tag name="REFSHAPE" val="233992276"/>
</p:tagLst>
</file>

<file path=ppt/tags/tag185.xml><?xml version="1.0" encoding="utf-8"?>
<p:tagLst xmlns:p="http://schemas.openxmlformats.org/presentationml/2006/main">
  <p:tag name="REFSHAPE" val="233989964"/>
</p:tagLst>
</file>

<file path=ppt/tags/tag186.xml><?xml version="1.0" encoding="utf-8"?>
<p:tagLst xmlns:p="http://schemas.openxmlformats.org/presentationml/2006/main">
  <p:tag name="REFSHAPE" val="233988876"/>
</p:tagLst>
</file>

<file path=ppt/tags/tag187.xml><?xml version="1.0" encoding="utf-8"?>
<p:tagLst xmlns:p="http://schemas.openxmlformats.org/presentationml/2006/main">
  <p:tag name="REFSHAPE" val="233992412"/>
</p:tagLst>
</file>

<file path=ppt/tags/tag188.xml><?xml version="1.0" encoding="utf-8"?>
<p:tagLst xmlns:p="http://schemas.openxmlformats.org/presentationml/2006/main">
  <p:tag name="REFSHAPE" val="233989148"/>
</p:tagLst>
</file>

<file path=ppt/tags/tag189.xml><?xml version="1.0" encoding="utf-8"?>
<p:tagLst xmlns:p="http://schemas.openxmlformats.org/presentationml/2006/main">
  <p:tag name="REFSHAPE" val="233990100"/>
</p:tagLst>
</file>

<file path=ppt/tags/tag190.xml><?xml version="1.0" encoding="utf-8"?>
<p:tagLst xmlns:p="http://schemas.openxmlformats.org/presentationml/2006/main">
  <p:tag name="REFSHAPE" val="233990508"/>
</p:tagLst>
</file>

<file path=ppt/tags/tag191.xml><?xml version="1.0" encoding="utf-8"?>
<p:tagLst xmlns:p="http://schemas.openxmlformats.org/presentationml/2006/main">
  <p:tag name="REFSHAPE" val="233989828"/>
</p:tagLst>
</file>

<file path=ppt/tags/tag192.xml><?xml version="1.0" encoding="utf-8"?>
<p:tagLst xmlns:p="http://schemas.openxmlformats.org/presentationml/2006/main">
  <p:tag name="REFSHAPE" val="233991732"/>
</p:tagLst>
</file>

<file path=ppt/tags/tag193.xml><?xml version="1.0" encoding="utf-8"?>
<p:tagLst xmlns:p="http://schemas.openxmlformats.org/presentationml/2006/main">
  <p:tag name="REFSHAPE" val="233990372"/>
</p:tagLst>
</file>

<file path=ppt/tags/tag194.xml><?xml version="1.0" encoding="utf-8"?>
<p:tagLst xmlns:p="http://schemas.openxmlformats.org/presentationml/2006/main">
  <p:tag name="REFSHAPE" val="233991460"/>
</p:tagLst>
</file>

<file path=ppt/tags/tag195.xml><?xml version="1.0" encoding="utf-8"?>
<p:tagLst xmlns:p="http://schemas.openxmlformats.org/presentationml/2006/main">
  <p:tag name="REFSHAPE" val="233990236"/>
</p:tagLst>
</file>

<file path=ppt/tags/tag196.xml><?xml version="1.0" encoding="utf-8"?>
<p:tagLst xmlns:p="http://schemas.openxmlformats.org/presentationml/2006/main">
  <p:tag name="REFSHAPE" val="233992820"/>
</p:tagLst>
</file>

<file path=ppt/tags/tag197.xml><?xml version="1.0" encoding="utf-8"?>
<p:tagLst xmlns:p="http://schemas.openxmlformats.org/presentationml/2006/main">
  <p:tag name="REFSHAPE" val="233989284"/>
</p:tagLst>
</file>

<file path=ppt/tags/tag198.xml><?xml version="1.0" encoding="utf-8"?>
<p:tagLst xmlns:p="http://schemas.openxmlformats.org/presentationml/2006/main">
  <p:tag name="REFSHAPE" val="233988740"/>
</p:tagLst>
</file>

<file path=ppt/tags/tag199.xml><?xml version="1.0" encoding="utf-8"?>
<p:tagLst xmlns:p="http://schemas.openxmlformats.org/presentationml/2006/main">
  <p:tag name="REFSHAPE" val="233990916"/>
</p:tagLst>
</file>

<file path=ppt/tags/tag200.xml><?xml version="1.0" encoding="utf-8"?>
<p:tagLst xmlns:p="http://schemas.openxmlformats.org/presentationml/2006/main">
  <p:tag name="REFSHAPE" val="233989420"/>
</p:tagLst>
</file>

<file path=ppt/tags/tag201.xml><?xml version="1.0" encoding="utf-8"?>
<p:tagLst xmlns:p="http://schemas.openxmlformats.org/presentationml/2006/main">
  <p:tag name="REFSHAPE" val="233988604"/>
</p:tagLst>
</file>

<file path=ppt/tags/tag202.xml><?xml version="1.0" encoding="utf-8"?>
<p:tagLst xmlns:p="http://schemas.openxmlformats.org/presentationml/2006/main">
  <p:tag name="REFSHAPE" val="233989556"/>
</p:tagLst>
</file>

<file path=ppt/tags/tag203.xml><?xml version="1.0" encoding="utf-8"?>
<p:tagLst xmlns:p="http://schemas.openxmlformats.org/presentationml/2006/main">
  <p:tag name="REFSHAPE" val="233996900"/>
</p:tagLst>
</file>

<file path=ppt/tags/tag20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05.xml><?xml version="1.0" encoding="utf-8"?>
<p:tagLst xmlns:p="http://schemas.openxmlformats.org/presentationml/2006/main">
  <p:tag name="REFSHAPE" val="233987788"/>
</p:tagLst>
</file>

<file path=ppt/tags/tag206.xml><?xml version="1.0" encoding="utf-8"?>
<p:tagLst xmlns:p="http://schemas.openxmlformats.org/presentationml/2006/main">
  <p:tag name="REFSHAPE" val="233988196"/>
</p:tagLst>
</file>

<file path=ppt/tags/tag207.xml><?xml version="1.0" encoding="utf-8"?>
<p:tagLst xmlns:p="http://schemas.openxmlformats.org/presentationml/2006/main">
  <p:tag name="REFSHAPE" val="233988332"/>
</p:tagLst>
</file>

<file path=ppt/tags/tag208.xml><?xml version="1.0" encoding="utf-8"?>
<p:tagLst xmlns:p="http://schemas.openxmlformats.org/presentationml/2006/main">
  <p:tag name="REFSHAPE" val="233985612"/>
</p:tagLst>
</file>

<file path=ppt/tags/tag209.xml><?xml version="1.0" encoding="utf-8"?>
<p:tagLst xmlns:p="http://schemas.openxmlformats.org/presentationml/2006/main">
  <p:tag name="REFSHAPE" val="233984796"/>
</p:tagLst>
</file>

<file path=ppt/tags/tag210.xml><?xml version="1.0" encoding="utf-8"?>
<p:tagLst xmlns:p="http://schemas.openxmlformats.org/presentationml/2006/main">
  <p:tag name="REFSHAPE" val="233986020"/>
</p:tagLst>
</file>

<file path=ppt/tags/tag211.xml><?xml version="1.0" encoding="utf-8"?>
<p:tagLst xmlns:p="http://schemas.openxmlformats.org/presentationml/2006/main">
  <p:tag name="REFSHAPE" val="233984932"/>
</p:tagLst>
</file>

<file path=ppt/tags/tag212.xml><?xml version="1.0" encoding="utf-8"?>
<p:tagLst xmlns:p="http://schemas.openxmlformats.org/presentationml/2006/main">
  <p:tag name="REFSHAPE" val="233984252"/>
</p:tagLst>
</file>

<file path=ppt/tags/tag213.xml><?xml version="1.0" encoding="utf-8"?>
<p:tagLst xmlns:p="http://schemas.openxmlformats.org/presentationml/2006/main">
  <p:tag name="REFSHAPE" val="233985204"/>
</p:tagLst>
</file>

<file path=ppt/tags/tag214.xml><?xml version="1.0" encoding="utf-8"?>
<p:tagLst xmlns:p="http://schemas.openxmlformats.org/presentationml/2006/main">
  <p:tag name="REFSHAPE" val="233986564"/>
</p:tagLst>
</file>

<file path=ppt/tags/tag215.xml><?xml version="1.0" encoding="utf-8"?>
<p:tagLst xmlns:p="http://schemas.openxmlformats.org/presentationml/2006/main">
  <p:tag name="REFSHAPE" val="233987244"/>
</p:tagLst>
</file>

<file path=ppt/tags/tag216.xml><?xml version="1.0" encoding="utf-8"?>
<p:tagLst xmlns:p="http://schemas.openxmlformats.org/presentationml/2006/main">
  <p:tag name="REFSHAPE" val="233986972"/>
</p:tagLst>
</file>

<file path=ppt/tags/tag217.xml><?xml version="1.0" encoding="utf-8"?>
<p:tagLst xmlns:p="http://schemas.openxmlformats.org/presentationml/2006/main">
  <p:tag name="REFSHAPE" val="233985340"/>
</p:tagLst>
</file>

<file path=ppt/tags/tag218.xml><?xml version="1.0" encoding="utf-8"?>
<p:tagLst xmlns:p="http://schemas.openxmlformats.org/presentationml/2006/main">
  <p:tag name="REFSHAPE" val="233987380"/>
</p:tagLst>
</file>

<file path=ppt/tags/tag219.xml><?xml version="1.0" encoding="utf-8"?>
<p:tagLst xmlns:p="http://schemas.openxmlformats.org/presentationml/2006/main">
  <p:tag name="REFSHAPE" val="233987516"/>
</p:tagLst>
</file>

<file path=ppt/tags/tag220.xml><?xml version="1.0" encoding="utf-8"?>
<p:tagLst xmlns:p="http://schemas.openxmlformats.org/presentationml/2006/main">
  <p:tag name="REFSHAPE" val="233984388"/>
</p:tagLst>
</file>

<file path=ppt/tags/tag221.xml><?xml version="1.0" encoding="utf-8"?>
<p:tagLst xmlns:p="http://schemas.openxmlformats.org/presentationml/2006/main">
  <p:tag name="REFSHAPE" val="233984524"/>
</p:tagLst>
</file>

<file path=ppt/tags/tag222.xml><?xml version="1.0" encoding="utf-8"?>
<p:tagLst xmlns:p="http://schemas.openxmlformats.org/presentationml/2006/main">
  <p:tag name="REFSHAPE" val="233985748"/>
</p:tagLst>
</file>

<file path=ppt/tags/tag223.xml><?xml version="1.0" encoding="utf-8"?>
<p:tagLst xmlns:p="http://schemas.openxmlformats.org/presentationml/2006/main">
  <p:tag name="REFSHAPE" val="233987652"/>
</p:tagLst>
</file>

<file path=ppt/tags/tag224.xml><?xml version="1.0" encoding="utf-8"?>
<p:tagLst xmlns:p="http://schemas.openxmlformats.org/presentationml/2006/main">
  <p:tag name="REFSHAPE" val="233991868"/>
</p:tagLst>
</file>

<file path=ppt/tags/tag225.xml><?xml version="1.0" encoding="utf-8"?>
<p:tagLst xmlns:p="http://schemas.openxmlformats.org/presentationml/2006/main">
  <p:tag name="REFSHAPE" val="233991324"/>
</p:tagLst>
</file>

<file path=ppt/tags/tag226.xml><?xml version="1.0" encoding="utf-8"?>
<p:tagLst xmlns:p="http://schemas.openxmlformats.org/presentationml/2006/main">
  <p:tag name="REFSHAPE" val="233992004"/>
</p:tagLst>
</file>

<file path=ppt/tags/tag227.xml><?xml version="1.0" encoding="utf-8"?>
<p:tagLst xmlns:p="http://schemas.openxmlformats.org/presentationml/2006/main">
  <p:tag name="REFSHAPE" val="233990644"/>
</p:tagLst>
</file>

<file path=ppt/tags/tag228.xml><?xml version="1.0" encoding="utf-8"?>
<p:tagLst xmlns:p="http://schemas.openxmlformats.org/presentationml/2006/main">
  <p:tag name="REFSHAPE" val="233991596"/>
</p:tagLst>
</file>

<file path=ppt/tags/tag229.xml><?xml version="1.0" encoding="utf-8"?>
<p:tagLst xmlns:p="http://schemas.openxmlformats.org/presentationml/2006/main">
  <p:tag name="REFSHAPE" val="233990780"/>
</p:tagLst>
</file>

<file path=ppt/tags/tag230.xml><?xml version="1.0" encoding="utf-8"?>
<p:tagLst xmlns:p="http://schemas.openxmlformats.org/presentationml/2006/main">
  <p:tag name="REFSHAPE" val="233992548"/>
</p:tagLst>
</file>

<file path=ppt/tags/tag231.xml><?xml version="1.0" encoding="utf-8"?>
<p:tagLst xmlns:p="http://schemas.openxmlformats.org/presentationml/2006/main">
  <p:tag name="REFSHAPE" val="233992684"/>
</p:tagLst>
</file>

<file path=ppt/tags/tag232.xml><?xml version="1.0" encoding="utf-8"?>
<p:tagLst xmlns:p="http://schemas.openxmlformats.org/presentationml/2006/main">
  <p:tag name="REFSHAPE" val="233989692"/>
</p:tagLst>
</file>

<file path=ppt/tags/tag233.xml><?xml version="1.0" encoding="utf-8"?>
<p:tagLst xmlns:p="http://schemas.openxmlformats.org/presentationml/2006/main">
  <p:tag name="REFSHAPE" val="233992140"/>
</p:tagLst>
</file>

<file path=ppt/tags/tag234.xml><?xml version="1.0" encoding="utf-8"?>
<p:tagLst xmlns:p="http://schemas.openxmlformats.org/presentationml/2006/main">
  <p:tag name="REFSHAPE" val="233989012"/>
</p:tagLst>
</file>

<file path=ppt/tags/tag235.xml><?xml version="1.0" encoding="utf-8"?>
<p:tagLst xmlns:p="http://schemas.openxmlformats.org/presentationml/2006/main">
  <p:tag name="REFSHAPE" val="233992276"/>
</p:tagLst>
</file>

<file path=ppt/tags/tag236.xml><?xml version="1.0" encoding="utf-8"?>
<p:tagLst xmlns:p="http://schemas.openxmlformats.org/presentationml/2006/main">
  <p:tag name="REFSHAPE" val="233989964"/>
</p:tagLst>
</file>

<file path=ppt/tags/tag237.xml><?xml version="1.0" encoding="utf-8"?>
<p:tagLst xmlns:p="http://schemas.openxmlformats.org/presentationml/2006/main">
  <p:tag name="REFSHAPE" val="233988876"/>
</p:tagLst>
</file>

<file path=ppt/tags/tag238.xml><?xml version="1.0" encoding="utf-8"?>
<p:tagLst xmlns:p="http://schemas.openxmlformats.org/presentationml/2006/main">
  <p:tag name="REFSHAPE" val="233992412"/>
</p:tagLst>
</file>

<file path=ppt/tags/tag239.xml><?xml version="1.0" encoding="utf-8"?>
<p:tagLst xmlns:p="http://schemas.openxmlformats.org/presentationml/2006/main">
  <p:tag name="REFSHAPE" val="233989148"/>
</p:tagLst>
</file>

<file path=ppt/tags/tag240.xml><?xml version="1.0" encoding="utf-8"?>
<p:tagLst xmlns:p="http://schemas.openxmlformats.org/presentationml/2006/main">
  <p:tag name="REFSHAPE" val="233990100"/>
</p:tagLst>
</file>

<file path=ppt/tags/tag241.xml><?xml version="1.0" encoding="utf-8"?>
<p:tagLst xmlns:p="http://schemas.openxmlformats.org/presentationml/2006/main">
  <p:tag name="REFSHAPE" val="233990508"/>
</p:tagLst>
</file>

<file path=ppt/tags/tag242.xml><?xml version="1.0" encoding="utf-8"?>
<p:tagLst xmlns:p="http://schemas.openxmlformats.org/presentationml/2006/main">
  <p:tag name="REFSHAPE" val="233989828"/>
</p:tagLst>
</file>

<file path=ppt/tags/tag243.xml><?xml version="1.0" encoding="utf-8"?>
<p:tagLst xmlns:p="http://schemas.openxmlformats.org/presentationml/2006/main">
  <p:tag name="REFSHAPE" val="233991732"/>
</p:tagLst>
</file>

<file path=ppt/tags/tag244.xml><?xml version="1.0" encoding="utf-8"?>
<p:tagLst xmlns:p="http://schemas.openxmlformats.org/presentationml/2006/main">
  <p:tag name="REFSHAPE" val="233990372"/>
</p:tagLst>
</file>

<file path=ppt/tags/tag245.xml><?xml version="1.0" encoding="utf-8"?>
<p:tagLst xmlns:p="http://schemas.openxmlformats.org/presentationml/2006/main">
  <p:tag name="REFSHAPE" val="233991460"/>
</p:tagLst>
</file>

<file path=ppt/tags/tag246.xml><?xml version="1.0" encoding="utf-8"?>
<p:tagLst xmlns:p="http://schemas.openxmlformats.org/presentationml/2006/main">
  <p:tag name="REFSHAPE" val="233990236"/>
</p:tagLst>
</file>

<file path=ppt/tags/tag247.xml><?xml version="1.0" encoding="utf-8"?>
<p:tagLst xmlns:p="http://schemas.openxmlformats.org/presentationml/2006/main">
  <p:tag name="REFSHAPE" val="233992820"/>
</p:tagLst>
</file>

<file path=ppt/tags/tag248.xml><?xml version="1.0" encoding="utf-8"?>
<p:tagLst xmlns:p="http://schemas.openxmlformats.org/presentationml/2006/main">
  <p:tag name="REFSHAPE" val="233989284"/>
</p:tagLst>
</file>

<file path=ppt/tags/tag249.xml><?xml version="1.0" encoding="utf-8"?>
<p:tagLst xmlns:p="http://schemas.openxmlformats.org/presentationml/2006/main">
  <p:tag name="REFSHAPE" val="233988740"/>
</p:tagLst>
</file>

<file path=ppt/tags/tag250.xml><?xml version="1.0" encoding="utf-8"?>
<p:tagLst xmlns:p="http://schemas.openxmlformats.org/presentationml/2006/main">
  <p:tag name="REFSHAPE" val="233990916"/>
</p:tagLst>
</file>

<file path=ppt/tags/tag251.xml><?xml version="1.0" encoding="utf-8"?>
<p:tagLst xmlns:p="http://schemas.openxmlformats.org/presentationml/2006/main">
  <p:tag name="REFSHAPE" val="233989420"/>
</p:tagLst>
</file>

<file path=ppt/tags/tag252.xml><?xml version="1.0" encoding="utf-8"?>
<p:tagLst xmlns:p="http://schemas.openxmlformats.org/presentationml/2006/main">
  <p:tag name="REFSHAPE" val="233988604"/>
</p:tagLst>
</file>

<file path=ppt/tags/tag253.xml><?xml version="1.0" encoding="utf-8"?>
<p:tagLst xmlns:p="http://schemas.openxmlformats.org/presentationml/2006/main">
  <p:tag name="REFSHAPE" val="233989556"/>
</p:tagLst>
</file>

<file path=ppt/tags/tag254.xml><?xml version="1.0" encoding="utf-8"?>
<p:tagLst xmlns:p="http://schemas.openxmlformats.org/presentationml/2006/main">
  <p:tag name="REFSHAPE" val="233996900"/>
</p:tagLst>
</file>

<file path=ppt/tags/tag25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56.xml><?xml version="1.0" encoding="utf-8"?>
<p:tagLst xmlns:p="http://schemas.openxmlformats.org/presentationml/2006/main">
  <p:tag name="REFSHAPE" val="233987788"/>
</p:tagLst>
</file>

<file path=ppt/tags/tag257.xml><?xml version="1.0" encoding="utf-8"?>
<p:tagLst xmlns:p="http://schemas.openxmlformats.org/presentationml/2006/main">
  <p:tag name="REFSHAPE" val="233988196"/>
</p:tagLst>
</file>

<file path=ppt/tags/tag258.xml><?xml version="1.0" encoding="utf-8"?>
<p:tagLst xmlns:p="http://schemas.openxmlformats.org/presentationml/2006/main">
  <p:tag name="REFSHAPE" val="233988332"/>
</p:tagLst>
</file>

<file path=ppt/tags/tag259.xml><?xml version="1.0" encoding="utf-8"?>
<p:tagLst xmlns:p="http://schemas.openxmlformats.org/presentationml/2006/main">
  <p:tag name="REFSHAPE" val="233985612"/>
</p:tagLst>
</file>

<file path=ppt/tags/tag260.xml><?xml version="1.0" encoding="utf-8"?>
<p:tagLst xmlns:p="http://schemas.openxmlformats.org/presentationml/2006/main">
  <p:tag name="REFSHAPE" val="233984796"/>
</p:tagLst>
</file>

<file path=ppt/tags/tag261.xml><?xml version="1.0" encoding="utf-8"?>
<p:tagLst xmlns:p="http://schemas.openxmlformats.org/presentationml/2006/main">
  <p:tag name="REFSHAPE" val="233986020"/>
</p:tagLst>
</file>

<file path=ppt/tags/tag262.xml><?xml version="1.0" encoding="utf-8"?>
<p:tagLst xmlns:p="http://schemas.openxmlformats.org/presentationml/2006/main">
  <p:tag name="REFSHAPE" val="233984932"/>
</p:tagLst>
</file>

<file path=ppt/tags/tag263.xml><?xml version="1.0" encoding="utf-8"?>
<p:tagLst xmlns:p="http://schemas.openxmlformats.org/presentationml/2006/main">
  <p:tag name="REFSHAPE" val="233984252"/>
</p:tagLst>
</file>

<file path=ppt/tags/tag264.xml><?xml version="1.0" encoding="utf-8"?>
<p:tagLst xmlns:p="http://schemas.openxmlformats.org/presentationml/2006/main">
  <p:tag name="REFSHAPE" val="233985204"/>
</p:tagLst>
</file>

<file path=ppt/tags/tag265.xml><?xml version="1.0" encoding="utf-8"?>
<p:tagLst xmlns:p="http://schemas.openxmlformats.org/presentationml/2006/main">
  <p:tag name="REFSHAPE" val="233986564"/>
</p:tagLst>
</file>

<file path=ppt/tags/tag266.xml><?xml version="1.0" encoding="utf-8"?>
<p:tagLst xmlns:p="http://schemas.openxmlformats.org/presentationml/2006/main">
  <p:tag name="REFSHAPE" val="233987244"/>
</p:tagLst>
</file>

<file path=ppt/tags/tag267.xml><?xml version="1.0" encoding="utf-8"?>
<p:tagLst xmlns:p="http://schemas.openxmlformats.org/presentationml/2006/main">
  <p:tag name="REFSHAPE" val="233986972"/>
</p:tagLst>
</file>

<file path=ppt/tags/tag268.xml><?xml version="1.0" encoding="utf-8"?>
<p:tagLst xmlns:p="http://schemas.openxmlformats.org/presentationml/2006/main">
  <p:tag name="REFSHAPE" val="233985340"/>
</p:tagLst>
</file>

<file path=ppt/tags/tag269.xml><?xml version="1.0" encoding="utf-8"?>
<p:tagLst xmlns:p="http://schemas.openxmlformats.org/presentationml/2006/main">
  <p:tag name="REFSHAPE" val="233987380"/>
</p:tagLst>
</file>

<file path=ppt/tags/tag270.xml><?xml version="1.0" encoding="utf-8"?>
<p:tagLst xmlns:p="http://schemas.openxmlformats.org/presentationml/2006/main">
  <p:tag name="REFSHAPE" val="233987516"/>
</p:tagLst>
</file>

<file path=ppt/tags/tag271.xml><?xml version="1.0" encoding="utf-8"?>
<p:tagLst xmlns:p="http://schemas.openxmlformats.org/presentationml/2006/main">
  <p:tag name="REFSHAPE" val="233984388"/>
</p:tagLst>
</file>

<file path=ppt/tags/tag272.xml><?xml version="1.0" encoding="utf-8"?>
<p:tagLst xmlns:p="http://schemas.openxmlformats.org/presentationml/2006/main">
  <p:tag name="REFSHAPE" val="233984524"/>
</p:tagLst>
</file>

<file path=ppt/tags/tag273.xml><?xml version="1.0" encoding="utf-8"?>
<p:tagLst xmlns:p="http://schemas.openxmlformats.org/presentationml/2006/main">
  <p:tag name="REFSHAPE" val="233985748"/>
</p:tagLst>
</file>

<file path=ppt/tags/tag274.xml><?xml version="1.0" encoding="utf-8"?>
<p:tagLst xmlns:p="http://schemas.openxmlformats.org/presentationml/2006/main">
  <p:tag name="REFSHAPE" val="233987652"/>
</p:tagLst>
</file>

<file path=ppt/tags/tag275.xml><?xml version="1.0" encoding="utf-8"?>
<p:tagLst xmlns:p="http://schemas.openxmlformats.org/presentationml/2006/main">
  <p:tag name="REFSHAPE" val="233991868"/>
</p:tagLst>
</file>

<file path=ppt/tags/tag276.xml><?xml version="1.0" encoding="utf-8"?>
<p:tagLst xmlns:p="http://schemas.openxmlformats.org/presentationml/2006/main">
  <p:tag name="REFSHAPE" val="233991324"/>
</p:tagLst>
</file>

<file path=ppt/tags/tag277.xml><?xml version="1.0" encoding="utf-8"?>
<p:tagLst xmlns:p="http://schemas.openxmlformats.org/presentationml/2006/main">
  <p:tag name="REFSHAPE" val="233992004"/>
</p:tagLst>
</file>

<file path=ppt/tags/tag278.xml><?xml version="1.0" encoding="utf-8"?>
<p:tagLst xmlns:p="http://schemas.openxmlformats.org/presentationml/2006/main">
  <p:tag name="REFSHAPE" val="233990644"/>
</p:tagLst>
</file>

<file path=ppt/tags/tag279.xml><?xml version="1.0" encoding="utf-8"?>
<p:tagLst xmlns:p="http://schemas.openxmlformats.org/presentationml/2006/main">
  <p:tag name="REFSHAPE" val="233991596"/>
</p:tagLst>
</file>

<file path=ppt/tags/tag280.xml><?xml version="1.0" encoding="utf-8"?>
<p:tagLst xmlns:p="http://schemas.openxmlformats.org/presentationml/2006/main">
  <p:tag name="REFSHAPE" val="233990780"/>
</p:tagLst>
</file>

<file path=ppt/tags/tag281.xml><?xml version="1.0" encoding="utf-8"?>
<p:tagLst xmlns:p="http://schemas.openxmlformats.org/presentationml/2006/main">
  <p:tag name="REFSHAPE" val="233992548"/>
</p:tagLst>
</file>

<file path=ppt/tags/tag282.xml><?xml version="1.0" encoding="utf-8"?>
<p:tagLst xmlns:p="http://schemas.openxmlformats.org/presentationml/2006/main">
  <p:tag name="REFSHAPE" val="233992684"/>
</p:tagLst>
</file>

<file path=ppt/tags/tag283.xml><?xml version="1.0" encoding="utf-8"?>
<p:tagLst xmlns:p="http://schemas.openxmlformats.org/presentationml/2006/main">
  <p:tag name="REFSHAPE" val="233989692"/>
</p:tagLst>
</file>

<file path=ppt/tags/tag284.xml><?xml version="1.0" encoding="utf-8"?>
<p:tagLst xmlns:p="http://schemas.openxmlformats.org/presentationml/2006/main">
  <p:tag name="REFSHAPE" val="233992140"/>
</p:tagLst>
</file>

<file path=ppt/tags/tag285.xml><?xml version="1.0" encoding="utf-8"?>
<p:tagLst xmlns:p="http://schemas.openxmlformats.org/presentationml/2006/main">
  <p:tag name="REFSHAPE" val="233989012"/>
</p:tagLst>
</file>

<file path=ppt/tags/tag286.xml><?xml version="1.0" encoding="utf-8"?>
<p:tagLst xmlns:p="http://schemas.openxmlformats.org/presentationml/2006/main">
  <p:tag name="REFSHAPE" val="233992276"/>
</p:tagLst>
</file>

<file path=ppt/tags/tag287.xml><?xml version="1.0" encoding="utf-8"?>
<p:tagLst xmlns:p="http://schemas.openxmlformats.org/presentationml/2006/main">
  <p:tag name="REFSHAPE" val="233989964"/>
</p:tagLst>
</file>

<file path=ppt/tags/tag288.xml><?xml version="1.0" encoding="utf-8"?>
<p:tagLst xmlns:p="http://schemas.openxmlformats.org/presentationml/2006/main">
  <p:tag name="REFSHAPE" val="233988876"/>
</p:tagLst>
</file>

<file path=ppt/tags/tag289.xml><?xml version="1.0" encoding="utf-8"?>
<p:tagLst xmlns:p="http://schemas.openxmlformats.org/presentationml/2006/main">
  <p:tag name="REFSHAPE" val="233992412"/>
</p:tagLst>
</file>

<file path=ppt/tags/tag290.xml><?xml version="1.0" encoding="utf-8"?>
<p:tagLst xmlns:p="http://schemas.openxmlformats.org/presentationml/2006/main">
  <p:tag name="REFSHAPE" val="233989148"/>
</p:tagLst>
</file>

<file path=ppt/tags/tag291.xml><?xml version="1.0" encoding="utf-8"?>
<p:tagLst xmlns:p="http://schemas.openxmlformats.org/presentationml/2006/main">
  <p:tag name="REFSHAPE" val="233990100"/>
</p:tagLst>
</file>

<file path=ppt/tags/tag292.xml><?xml version="1.0" encoding="utf-8"?>
<p:tagLst xmlns:p="http://schemas.openxmlformats.org/presentationml/2006/main">
  <p:tag name="REFSHAPE" val="233990508"/>
</p:tagLst>
</file>

<file path=ppt/tags/tag293.xml><?xml version="1.0" encoding="utf-8"?>
<p:tagLst xmlns:p="http://schemas.openxmlformats.org/presentationml/2006/main">
  <p:tag name="REFSHAPE" val="233989828"/>
</p:tagLst>
</file>

<file path=ppt/tags/tag294.xml><?xml version="1.0" encoding="utf-8"?>
<p:tagLst xmlns:p="http://schemas.openxmlformats.org/presentationml/2006/main">
  <p:tag name="REFSHAPE" val="233991732"/>
</p:tagLst>
</file>

<file path=ppt/tags/tag295.xml><?xml version="1.0" encoding="utf-8"?>
<p:tagLst xmlns:p="http://schemas.openxmlformats.org/presentationml/2006/main">
  <p:tag name="REFSHAPE" val="233990372"/>
</p:tagLst>
</file>

<file path=ppt/tags/tag296.xml><?xml version="1.0" encoding="utf-8"?>
<p:tagLst xmlns:p="http://schemas.openxmlformats.org/presentationml/2006/main">
  <p:tag name="REFSHAPE" val="233991460"/>
</p:tagLst>
</file>

<file path=ppt/tags/tag297.xml><?xml version="1.0" encoding="utf-8"?>
<p:tagLst xmlns:p="http://schemas.openxmlformats.org/presentationml/2006/main">
  <p:tag name="REFSHAPE" val="233990236"/>
</p:tagLst>
</file>

<file path=ppt/tags/tag298.xml><?xml version="1.0" encoding="utf-8"?>
<p:tagLst xmlns:p="http://schemas.openxmlformats.org/presentationml/2006/main">
  <p:tag name="REFSHAPE" val="233992820"/>
</p:tagLst>
</file>

<file path=ppt/tags/tag299.xml><?xml version="1.0" encoding="utf-8"?>
<p:tagLst xmlns:p="http://schemas.openxmlformats.org/presentationml/2006/main">
  <p:tag name="REFSHAPE" val="233989284"/>
</p:tagLst>
</file>

<file path=ppt/tags/tag300.xml><?xml version="1.0" encoding="utf-8"?>
<p:tagLst xmlns:p="http://schemas.openxmlformats.org/presentationml/2006/main">
  <p:tag name="REFSHAPE" val="233988740"/>
</p:tagLst>
</file>

<file path=ppt/tags/tag301.xml><?xml version="1.0" encoding="utf-8"?>
<p:tagLst xmlns:p="http://schemas.openxmlformats.org/presentationml/2006/main">
  <p:tag name="REFSHAPE" val="233990916"/>
</p:tagLst>
</file>

<file path=ppt/tags/tag302.xml><?xml version="1.0" encoding="utf-8"?>
<p:tagLst xmlns:p="http://schemas.openxmlformats.org/presentationml/2006/main">
  <p:tag name="REFSHAPE" val="233989420"/>
</p:tagLst>
</file>

<file path=ppt/tags/tag303.xml><?xml version="1.0" encoding="utf-8"?>
<p:tagLst xmlns:p="http://schemas.openxmlformats.org/presentationml/2006/main">
  <p:tag name="REFSHAPE" val="233988604"/>
</p:tagLst>
</file>

<file path=ppt/tags/tag304.xml><?xml version="1.0" encoding="utf-8"?>
<p:tagLst xmlns:p="http://schemas.openxmlformats.org/presentationml/2006/main">
  <p:tag name="REFSHAPE" val="233989556"/>
</p:tagLst>
</file>

<file path=ppt/tags/tag305.xml><?xml version="1.0" encoding="utf-8"?>
<p:tagLst xmlns:p="http://schemas.openxmlformats.org/presentationml/2006/main">
  <p:tag name="REFSHAPE" val="233996900"/>
</p:tagLst>
</file>

<file path=ppt/tags/tag30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3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50800">
          <a:solidFill>
            <a:srgbClr val="C0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8">
      <vt:lpstr>Arial</vt:lpstr>
      <vt:lpstr>Calibri</vt:lpstr>
      <vt:lpstr>等线 Light</vt:lpstr>
      <vt:lpstr>等线</vt:lpstr>
      <vt:lpstr>仿宋</vt:lpstr>
      <vt:lpstr>华文新魏</vt:lpstr>
      <vt:lpstr>微软雅黑</vt:lpstr>
      <vt:lpstr>汉仪旗黑-85S</vt:lpstr>
      <vt:lpstr>字酷堂清楷体</vt:lpstr>
      <vt:lpstr>优设标题黑</vt:lpstr>
      <vt:lpstr>华文中宋</vt:lpstr>
      <vt:lpstr>方正小标宋_GBK</vt:lpstr>
      <vt:lpstr>华文楷体</vt:lpstr>
      <vt:lpstr>华文仿宋</vt:lpstr>
      <vt:lpstr>楷体</vt:lpstr>
      <vt:lpstr>方正大黑简体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2024-09-06T21:42:28.557</cp:lastPrinted>
  <dcterms:created xsi:type="dcterms:W3CDTF">2024-09-06T13:42:28Z</dcterms:created>
  <dcterms:modified xsi:type="dcterms:W3CDTF">2024-09-06T13:42:31Z</dcterms:modified>
</cp:coreProperties>
</file>