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B78DF-F7D5-4A95-925A-6AE477E33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66A38-EB01-40A9-A3A4-3885F10A9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3C0A3-254C-4651-9DD7-BE405F0FA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908CA-E081-4E94-A112-EB1335CAE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47BC96-623A-4C5F-8E2F-FCC847486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020436-B5D9-40BC-B19C-7D5F036A4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25A5BD-DED4-4C6E-9B65-9FB150A1D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38734-5307-45FE-AA54-4E44A45E4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7830B-279A-4C21-9E41-0701D388E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C359D-D46E-433E-809C-1D382F3CB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F887B-CC4B-4536-9E29-9A0EEB9CB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31031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整体护理儿科急诊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儿科急诊护理概述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儿科急诊护理的核心技能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儿科急诊护理流程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儿科急诊护理的挑战与解决方案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儿科急诊护理概述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儿科急诊护理是指在紧急情况下，为急症患儿提供快速、专业的护理服务，以保障患儿的生命安全和健康。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儿科急诊护理具有快速反应、专业性强、服务全面等特点，要求护理人员具备丰富的临床经验和专业技能，能够应对各种紧急状况。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儿科急诊护理的定义与特点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儿科急诊护理能够及时救治急症患儿，降低死亡率，提高患儿生存率。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保障患儿生命安全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减轻患儿痛苦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75" r="18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通过及时、专业的护理，能够减轻患儿的痛苦和不适感，缓解病情，提高患儿的康复速度。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儿科急诊护理是医院医疗质量的重要组成部分，能够提高医院的整体医疗水平和服务质量。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儿科急诊护理的重要性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儿科急诊护理的历史与发展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儿科急诊护理起源于20世纪初，随着医学技术的不断发展和人们对健康需求的提高，儿科急诊护理逐渐成为一门独立的学科。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目前，全球范围内的儿科急诊护理已经形成了较为完善的体系，包括专业化的培训、规范化的管理和人性化的服务等方面。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随着医疗技术的不断进步和人们对健康需求的不断提高，儿科急诊护理将朝着更加专业化和人性化的方向发展。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儿科急诊护理的核心技能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掌握心肺复苏、止血、包扎等急救技能，能够在紧急情况下迅速采取有效措施，确保患儿的生命安全。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熟悉常用急救药物的作用、剂量、用法及不良反应，能够准确、迅速地给药，为患儿争取宝贵的抢救时间。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急救药物使用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具备基础护理技能，能够为患儿提供安全、舒适的护理服务，如口腔护理、皮肤护理、管道护理等。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针对不同疾病患儿的特殊需求，掌握专科护理技能，如呼吸系统疾病患儿的吸痰护理、消化系统疾病患儿的灌肠护理等。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具备良好的沟通技巧，能够与患儿及家属进行有效的沟通，了解患儿病情、解答疑问、安抚情绪。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具备基本的语言沟通能力，能够使用普通话或其他语言与患儿及家属进行交流，确保信息传递的准确性和及时性。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292" r="9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关注患儿及家属的心理需求，提供心理支持和安慰，帮助他们缓解紧张、焦虑等不良情绪。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针对患儿及家属的不同心理问题，如恐惧、焦虑等，进行适当的心理疏导，帮助他们正确面对和解决问题。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儿科急诊护理流程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快速识别病情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基本生命体征监测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病史询问与记录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初步诊断与分类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接诊与评估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933" r="2093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根据患儿的症状和体征，迅速判断病情的严重程度和紧急程度。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测量患儿的体温、呼吸、心率、血压等基本生命体征。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详细询问患儿既往病史、用药情况、过敏史等，并做好记录。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根据接诊情况，对患儿病情进行初步诊断，并按照紧急程度进行分类。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07" r="128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922" r="1192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对于呼吸不畅的患儿，应及时清理呼吸道分泌物，确保呼吸通畅。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对于心跳骤停的患儿，应立即进行心肺复苏，恢复心跳。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对于出血或创伤的患儿，应迅速止血并进行伤口处理。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根据病情需要，遵医嘱给予急救药物。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止血与创伤处理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药物急救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https://d.book118.com/926031031015010100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2024-09-23T22:47:19.168</cp:lastPrinted>
  <dcterms:created xsi:type="dcterms:W3CDTF">2024-09-23T14:47:19Z</dcterms:created>
  <dcterms:modified xsi:type="dcterms:W3CDTF">2024-09-23T14:47:21Z</dcterms:modified>
</cp:coreProperties>
</file>