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72C6B2-0DC9-473F-B3BC-50AACBD3298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51D46-079E-4D2F-AEF1-84AF73A77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770CC-CC66-422C-9CF8-479621C24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9B40B-67F5-466C-A745-ADBDAB4F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E2EB5-F0BE-4209-A7AF-9DCFFE8BA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F8004E-D2A3-4ACC-ADDD-3192A571D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F4CD51-FACB-4650-9173-94C3096DE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609164-C6D4-447E-9AE3-C17C52322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3922A-89FE-4977-A965-805330962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3431D-A662-4A06-A454-70F3B5FC6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99505-82B4-4163-AAB2-9965A430E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46F71-DF84-4770-B208-AB72803D3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A309F86-9A3E-43FD-8AD3-98B6AF0CAD7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4BFB54A-76E4-4CB1-830A-A7D95CA4E5A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3104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安全生产培训与企业风险管理的关系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安全生产培训的内容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企业风险管理的实施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安全生产培训与企业文化建设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安全生产培训的实施策略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安全生产培训与企业风险管理的关系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培训是企业管理中不可或缺的一环，能够帮助员工正确掌握安全生产知识和技能，减少事故发生的可能性。而企业风险管理则是为了预防和应对各种风险带来的损失，保障企业持续稳定的发展。本章将探讨安全生产培训与企业风险管理之间的关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培训可以增强员工对安全的认识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提高员工安全意识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通过培训可以降低事故风险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减少事故发生率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培训可以确保企业遵守相关法规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符合法律法规要求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2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2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2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3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3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3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3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4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4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4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企业风险管理的概念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识别潜在风险并评估可能性和影响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风险识别与评估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采取措施控制风险并应对发生的风险事件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风险控制与应对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持续监测风险情况，并不断改进管理机制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风险监测与改进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企业风险管理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将安全生产纳入风险管理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确保企业安全稳定发展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安全生产培训与企业风险管理的联系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强化员工安全意识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减少事故发生率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71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5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79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80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识别潜在风险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采取措施控制风险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评估风险的可能性和影响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1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92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96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97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98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通过本章的学习，我们深入了解了安全生产培训与企业风险管理之间的密切关系。只有充分重视安全培训和风险管理，企业才能健康发展。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1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02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03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4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05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9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10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1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12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3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安全生产培训的内容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安全作业流程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包括检查工作场所安全状况、提前准备所需工具等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作业前准备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应急演练、急救知识培训等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事故应急处理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保持工作环境整洁、正确使用工具设备等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作业过程中的安全要求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1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32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36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37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38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设备维护保养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及时清洁和润滑设备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设备故障排查与处理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及时发现故障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采取有效措施解决问题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遵守操作规程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注意操作安全细节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53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6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7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61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62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3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64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65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66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7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68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9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0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71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2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73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4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5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76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7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78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9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80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81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2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83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4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6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不定期组织安全知识培训讲座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安全知识普及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严格执行安全规章制度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安全标准执行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营造良好的安全工作氛围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安全文化建设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安全技能培训是企业安全生产的重要环节，包括急救知识培训、灭火器使用培训和应急逃生演练。通过系统培训，提高员工应对突发情况的能力，降低事故发生率。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6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97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98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9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00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3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04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05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6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07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8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急救知识培训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包括心肺复苏、止血等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基本急救措施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熟练掌握应急处理步骤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应急处理流程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避免误操作导致恶化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常见急救错误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2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2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2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2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8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29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1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2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3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灭火器使用培训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灭火器使用培训是防范火灾的关键，员工应了解不同类型灭火器的使用方法，掌握正确的灭火技巧，做到及时有效灭火。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3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3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3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4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4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4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4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5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5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5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5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5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应急逃生演练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清晰明确的逃生通道标识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逃生通道标识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定期组织全员参与逃生演练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逃生演练计划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注意逃生时的自救互救原则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逃生要点强调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企业风险管理的实施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3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74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5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6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77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8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风险识别与评估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在企业风险管理中，对内部和外部风险的识别至关重要。通过采用专业的风险等级评估方法，可以更准确地评估风险的可能影响程度。企业需要编制详细的风险评估报告，以便有效地制定后续的风险控制措施。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1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82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83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84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85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86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7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88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89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90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91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92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93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94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95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96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97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98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99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00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401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02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403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风险识别与评估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4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组织结构、制度执行情况等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内部风险识别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市场情况、政策法规等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外部风险识别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定性和定量评估方法的运用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风险等级评估方法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2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413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414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415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16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417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18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419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420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21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422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23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424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425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26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427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28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429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430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31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432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33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434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风险控制与应对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5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防范措施、风险监测控制等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制定风险控制措施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危机处理机制、预警系统等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风险应对预案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风险实施情况追踪监测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实施监测与评估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43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444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5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6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47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48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风险监测与改进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企业需要定期进行风险监测，及时发现和应对可能存在的风险事件。对于发生的风险事件，需要进行追踪与分析，以便不断改进风险管理体系，保障企业的安全生产。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52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风险事件追踪与分析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记录事件过程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分析影响因素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55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持续改进风险管理体系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完善应对措施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58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风险监测与改进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2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定期风险监测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建立监测机制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定期检查风险点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64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465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66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67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68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69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70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71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72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473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474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https://d.book118.com/926031040013010104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200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安全生产培训与企业风险管理的关系</vt:lpstr>
      <vt:lpstr>目录</vt:lpstr>
      <vt:lpstr>第1章 简介</vt:lpstr>
      <vt:lpstr> </vt:lpstr>
      <vt:lpstr>安全生产培训的重要性</vt:lpstr>
      <vt:lpstr>企业风险管理的概念</vt:lpstr>
      <vt:lpstr>安全生产培训与企业风险管理的联系</vt:lpstr>
      <vt:lpstr>企业风险管理步骤</vt:lpstr>
      <vt:lpstr>结语</vt:lpstr>
      <vt:lpstr>第2章 安全生产培训的内容</vt:lpstr>
      <vt:lpstr>安全作业流程</vt:lpstr>
      <vt:lpstr>安全设备操作</vt:lpstr>
      <vt:lpstr>安全意识培养</vt:lpstr>
      <vt:lpstr>安全技能培训</vt:lpstr>
      <vt:lpstr>急救知识培训</vt:lpstr>
      <vt:lpstr> </vt:lpstr>
      <vt:lpstr>应急逃生演练</vt:lpstr>
      <vt:lpstr>第3章 企业风险管理的实施</vt:lpstr>
      <vt:lpstr> </vt:lpstr>
      <vt:lpstr>风险识别与评估</vt:lpstr>
      <vt:lpstr>风险控制与应对</vt:lpstr>
      <vt:lpstr> </vt:lpstr>
      <vt:lpstr>风险监测与改进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2024-09-29T14:57:02.215</cp:lastPrinted>
  <dcterms:created xsi:type="dcterms:W3CDTF">2024-09-29T06:57:02Z</dcterms:created>
  <dcterms:modified xsi:type="dcterms:W3CDTF">2024-09-29T06:57:04Z</dcterms:modified>
</cp:coreProperties>
</file>