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CE33-0E4D-4394-AD56-A78B18DD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87D6F-6356-4F92-A591-6E4BB5C5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EDD58-06E8-4A63-87B2-A9E1DE5A1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2098A-5262-4E17-A68E-5ADADF13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23336-CA01-45F9-8948-EAE248DC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862E1-7A07-4C8B-848A-2ABC0758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016E2-5A6D-4B7F-9268-8F4DA12F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C0E0B-3239-4C7B-97B2-57E3C4E4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65EEA-58FB-441F-876D-E5EE81CFA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63DB2-1043-48E6-BFA8-0AF22352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1C2DB-88F5-4854-B66B-16BE2CD7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2152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护理治疗情景新生儿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新生儿急救与复苏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新生儿护理技能与实践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新生儿护理安全与教育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687" b="28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体温调节能力差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新生儿的体温调节中枢尚未发育完全，容易受到外界环境温度的影响，需要注意保暖和散热。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呼吸和循环系统发育不全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新生儿的呼吸和循环系统尚未成熟，需要特别注意观察呼吸频率、面色和心音等。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消化系统不成熟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新生儿消化系统功能较弱，需要注意喂养方式和量，避免过度喂养和消化不良。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定期洗澡、更换尿布，保持皮肤清洁干燥，预防皮肤感染和尿布疹等。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458" b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建立规律作息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密切监测体温、呼吸、心率等生命体征，发现异常及时处理。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逐渐建立规律的睡眠和饮食时间，有助于宝宝的生长发育。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新生儿护理要点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提倡母乳喂养，母乳含有丰富的营养和免疫成分，有助于宝宝的健康成长。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根据宝宝的需求进行喂养，避免过度喂养或饥饿。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注意宝宝的保暖和散热，保持适宜的室内温度和湿度，提供安全舒适的环境。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新生儿喂养与日常照顾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新生儿黄疸是由于胆红素代谢异常引起的皮肤、巩膜和黏膜黄染，分为生理性和病理性两类。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生理性黄疸通常在出生后2-3天出现，持续约1周，程度较轻，不需特殊处理。病理性黄疸出现早、程度重、持续时间长，需及时就医，治疗包括光照疗法、换血疗法和药物治疗等。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111" b="7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新生儿肺炎分为吸入性肺炎和感染性肺炎两类，前者多因羊水、胎粪或乳汁吸入引起，后者主要由细菌、病毒等感染引起。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吸入性肺炎主要表现为呼吸困难、发绀、喂养困难等，治疗包括保持呼吸道通畅、吸氧、抗感染等。感染性肺炎症状包括发热、咳嗽、气促等，治疗主要为抗感染治疗，同时对症治疗。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8" r="32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新生儿腹泻主要由喂养不当、感染、过敏等因素引起，表现为大便次数增多、形状改变等。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治疗腹泻的关键是调整饮食、维持水电解质平衡和预防脱水。针对不同病因，可采用抗感染、抗过敏等方法进行治疗。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新生儿其他常见疾病包括新生儿窒息、缺氧缺血性脑病、颅内出血等。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这些疾病多与围生期窒息有关，可导致严重后遗症甚至死亡。治疗包括及时给氧、复苏抢救、对症支持等，同时预防并发症的发生。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https://d.book118.com/926032152223010041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2024-09-08T21:57:49.212</cp:lastPrinted>
  <dcterms:created xsi:type="dcterms:W3CDTF">2024-09-08T13:57:49Z</dcterms:created>
  <dcterms:modified xsi:type="dcterms:W3CDTF">2024-09-08T13:57:51Z</dcterms:modified>
</cp:coreProperties>
</file>