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53E1B-09E0-412E-9C73-047D625A6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F0C68-EB58-4FDB-B983-4E491A8D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A0F53-E246-4E9A-BC2B-F2A254933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08FCB-7913-405B-A69D-A3BBC4D68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17684-2553-4323-AE3E-10486BCBF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F62CA-C83D-4B3B-BCB9-A4F3AF338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3719F-A639-4A4A-AD54-071836583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3CDBF-6572-4EA4-8122-B6A969247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0D39A-97E4-4D4E-835A-F4EDEE7B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87950-9D34-4228-AE22-A04F8EF5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EBC87-3BFB-4D66-8E5D-059842553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33043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声带息肉的护理教学查房PPT课件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声带息肉的护理常规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声带息肉患者的健康教育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声带息肉通常是由慢性炎症刺激、长期用嗓不当或吸烟等因素引起的。根据息肉的大小、位置和形态，可以分为小型、中型和大型息肉，不同类型的息肉处理方式也不同。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声带息肉是指声带局部组织增生形成的良性病变，可分为单侧或双侧声带息肉。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声带息肉的病因主要包括慢性炎症、长期用嗓不当、吸烟等，病理表现为声带局部组织增生。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慢性炎症是由于细菌或病毒感染引起的，长期反复的炎症刺激会导致声带局部组织增生形成息肉。此外，长期用嗓不当或吸烟也会对声带造成损伤，引发息肉。病理检查可以观察到声带局部组织的增生和炎性细胞浸润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声带息肉的临床表现主要包括声音嘶哑、发音困难、咽喉不适等，诊断主要依靠喉镜检查。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息肉患者通常会出现声音嘶哑、发音困难等症状，严重时甚至无法正常说话。此外，患者还可能出现咽喉不适、咳嗽等症状。医生通过喉镜检查可以直接观察到声带的情况，发现息肉的存在，并根据息肉的大小、位置和形态等特征进行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声带息肉的护理常规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向患者解释手术的必要性、手术过程和术后注意事项，减轻患者的焦虑和恐惧。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指导患者进行呼吸道准备，如戒烟、口腔清洁等，确保手术顺利进行。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了解患者的病史、症状和体征，评估声带息肉的大小、位置和影响程度。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指导患者术前饮食，避免刺激性食物和饮料，保持清淡饮食。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观察患者术后疼痛情况，采取适当的疼痛缓解措施，如药物治疗、物理治疗等。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保持呼吸道通畅，鼓励患者进行深呼吸、有效咳嗽和排痰。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术后需禁食一段时间，待恢复进食后，指导患者选择软食、半流食逐渐过渡到正常饮食。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指导患者进行嗓音训练和语音练习，促进声带功能的恢复。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声带息肉患者的健康教育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声带息肉的定义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声带息肉是声带局部组织增生形成的良性病变，常见于用嗓过度或慢性炎症刺激的患者。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声带息肉的病因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长期用嗓过度、慢性炎症刺激、吸烟、空气污染等是导致声带息肉的主要原因。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声带息肉的症状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声音嘶哑、咽喉不适、咳嗽、呼吸困难等是声带息肉的常见症状。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https://d.book118.com/926033043025010032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2024-08-31T01:23:48.462</cp:lastPrinted>
  <dcterms:created xsi:type="dcterms:W3CDTF">2024-08-30T17:23:48Z</dcterms:created>
  <dcterms:modified xsi:type="dcterms:W3CDTF">2024-08-30T17:23:50Z</dcterms:modified>
</cp:coreProperties>
</file>