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671B13-75E3-4684-90D5-6F8D3981E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7BF06F-DA9A-4A2E-9994-2F2680B55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F3C99E-8608-404E-B363-5CAB6EDA4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7837F7-17EA-46E2-B788-FEBFAE6E1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312E86-FCCE-4C14-B53E-6C13B99F4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A960F0-BA20-4A78-8522-87D3A5DB3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656490-778E-46C0-A169-E05B1D745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99A613-E87D-402F-964D-8FA3E1CF5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84C47E-28BA-49BD-8A15-9A7F04C59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2C91A6-FD34-4838-930F-B83D79C8E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01D38F-2830-46A5-831A-560714224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03314212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管理的基本特性、职能及其相互关系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管理的基本职能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管理职能之间的相互关系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管理实践中的应用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管理面临的挑战与发展趋势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845" r="3084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管理是指通过计划、组织、领导、控制等职能，协调人力、物力、财力等资源，以实现组织目标的过程。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管理是组织成功的关键因素之一，它有助于提高效率、增强竞争力、促进创新和发展。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567" b="35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926" b="129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管理的历史发展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古典管理理论阶段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强调科学管理和劳动效率，代表人物包括泰勒、法约尔等。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行为科学理论阶段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关注人的行为和需求，强调人际关系和激励，代表人物包括梅奥、赫茨伯格等。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现代管理理论阶段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综合运用多种管理理论和方法，强调系统思考、战略管理和创新，代表人物包括彼得·德鲁克、迈克尔·波特等。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602" r="2960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433" r="2843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617" r="2161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7845" r="2784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管理的基本特性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管理具有明确的目标导向，旨在实现组织目标。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管理强调以人为本，关注员工的需求和发展。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管理需要协调各种资源，确保组织高效运转。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管理是一个动态的过程，需要不断适应内外部环境的变化。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目的性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人本性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协调性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管理的基本职能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设定目标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制定方案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决策与选择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安排进度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计划职能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明确组织或团队的长期和短期目标，为其他管理职能提供方向。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从多个方案中选择最优方案，确保资源得到合理分配和利用。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为实现目标，制定各种可行方案，并评估其资源需求和潜在风险。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为实施方案制定详细的时间表和里程碑，确保按计划推进。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979" r="3979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根据组织目标和战略，设计合理的组织结构，明确各部门和岗位的职责和权力。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设计组织结构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根据计划需求，合理分配人力、物力、财力等资源，确保各项任务得以顺利进行。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分配资源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建立有效的沟通机制，促进组织内部的信息交流和协作。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建立沟通机制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通过团队建设和激励措施，培养员工的团队意识和协作精神。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培养团队精神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组织职能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1719" b="11719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通过个人魅力和组织赋权，确立领导者在组织中的地位和影响力。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确立领导地位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激励员工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协调关系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引领创新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运用各种激励手段，激发员工的工作积极性和创造力，提高工作绩效。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协调组织内外部的各种关系，化解冲突和矛盾，营造和谐的工作氛围。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倡导创新精神，鼓励员工积极探索新的思路和方法，推动组织持续发展。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领导职能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37171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根据组织目标和计划，设定各项工作的标准和指标，作为控制的依据。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设定标准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通过定期和不定期的监督检查，了解各项工作的进展情况和存在的问题。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监督检查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根据设定的标准和指标，评估组织和个人的工作绩效，为奖惩提供依据。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评估绩效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针对监督检查中发现的问题和偏差，及时采取纠正措施，确保组织按计划推进并实现目标。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纠正偏差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控制职能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管理职能之间的相互关系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793" r="1279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计划与组织相互依赖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计划与组织职能相互依存、相互促进，共同推动管理活动的有效进行。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计划为组织提供目标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计划职能为组织职能提供明确的目标和方向，确保组织活动有的放矢。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组织为计划提供实现途径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组织职能通过构建有效的组织结构、分配资源和明确权责关系，为计划职能的实现提供有力保障。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计划与组织的关系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控制为领导提供反馈和保障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控制职能通过信息反馈和纠偏措施，确保领导决策得到有效执行，同时为领导职能提供必要的约束和保障。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领导与控制相互补充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领导与控制职能相互补充、相互完善，共同确保管理目标的实现。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领导为控制提供榜样和动力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领导职能通过发挥领导者的榜样作用和激励手段，为控制职能提供必要的动力和支持。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领导与控制的关系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https://d.book118.com/926033142124010045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2024-09-14T06:50:09.005</cp:lastPrinted>
  <dcterms:created xsi:type="dcterms:W3CDTF">2024-09-13T22:50:09Z</dcterms:created>
  <dcterms:modified xsi:type="dcterms:W3CDTF">2024-09-13T22:50:11Z</dcterms:modified>
</cp:coreProperties>
</file>