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A5D48-DCA8-404E-A197-136A7478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E562-9A05-4A47-AB09-D11BFD1F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851E3-061B-4AC8-A4E5-06E047CD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69EF2-0FE2-4702-9238-5F787EEB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A3AE0-CD3C-45C9-BD17-A61FDF66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43005-519B-4CCF-9245-B2BFDD9D7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03E99-9902-496C-86D6-39E005FAF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E87B4-C1BA-4AEA-B8A5-A8C4AAF4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85951-0B1E-4A39-8EA0-2F872897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C3116-9373-4F25-A87C-60EDA8D2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50958-2C04-426B-9BF0-ADB3003C4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4010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教室照明线路原理图及施工图的识读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教室照明线路原理图解读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教室照明施工图识读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教室照明设备安装与调试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教室照明系统维护与保养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99" r="125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光是一种电磁波，具有波粒二象性。在照明领域，光通常指的是可见光，即波长在380-780纳米之间的电磁波。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照明是指利用光源发出的光线，通过一定的光学系统，将光线投射到需要照明的物体上，以满足视觉作业或美化环境的需求。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光与照明概念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光源类型及特点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热辐射光源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利用物体加热到高温后发出的热辐射光，如白炽灯、卤钨灯等。这类光源发光效率低，但显色性好。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气体放电光源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利用气体在电场作用下放电发光，如荧光灯、高压钠灯等。这类光源发光效率高，但显色性相对较差。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发光二极管（LED）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利用半导体材料在电场作用下发光，具有发光效率高、寿命长、节能环保等优点。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5" r="257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光源发出的总光能量，单位为流明（Lm）。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光通量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被照物体单位面积上接收到的光通量，单位为勒克斯（Lx）。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描述光源颜色的物理量，单位为开尔文（K）。色温越高，光源发出的光线越偏蓝；色温越低，光源发出的光线越偏红。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衡量光源对物体颜色还原能力的指标，以Ra表示。Ra值越高，光源的显色性越好。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显色指数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照明术语与单位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教室照明设计原则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根据教室的大小、形状以及使用功能，确定所需的光照强度，保证教室内各个区域的照度均匀且适宜。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372" r="637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光照强度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避免直接眩光和反射眩光，确保学生在任何位置都能舒适地阅读和学习。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眩光控制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选择适当的色温，营造舒适的学习氛围；同时，灯具的显色性要好，以真实还原物体的颜色。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色温与显色性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教室照明需求分析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教室照明设计应符合国家及地方相关照明设计标准，如《建筑照明设计标准》等。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照明线路的敷设、灯具的安装等应符合电气安全规范，确保使用安全。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根据教室的空间布局，合理规划照明设备的位置和数量，实现最佳照明效果。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照明设计标准与规范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选用高效节能的照明设备，如LED灯具等，降低能耗。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采用智能照明控制系统，实现按需照明和自动调光，进一步提高节能效果。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选用环保材料制成的灯具和配件，减少对环境的影响。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教室照明线路原理图解读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电源部分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负载部分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保护部分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连接部分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线路原理图基本构成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标明电源的电压、电流及接线方式，是线路的能量来源。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包括熔断器、断路器等保护元件，用于在故障情况下切断电路，保护负载和电源。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包括灯具、开关等照明设备，是线路中的耗能元件。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包括导线、接线端子等连接元件，用于将电源、负载和保护部分连接起来，构成完整的照明线路。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熔断器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当电路发生过载或短路时，熔断器会自动熔断，切断电路，保护负载和电源。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断路器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具有过载、短路和欠压保护功能，可手动或自动切断电路。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控制照明设备的开启和关闭，一般分为单控开关和双控开关。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将电能转换为光能，提供照明服务，根据光源类型可分为白炽灯、荧光灯、LED灯等。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主要电器元件功能介绍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https://d.book118.com/926034010204010042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2024-09-10T09:15:24.652</cp:lastPrinted>
  <dcterms:created xsi:type="dcterms:W3CDTF">2024-09-10T01:15:24Z</dcterms:created>
  <dcterms:modified xsi:type="dcterms:W3CDTF">2024-09-10T01:15:26Z</dcterms:modified>
</cp:coreProperties>
</file>