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6" r:id="rId2"/>
    <p:sldMasterId id="2147483728" r:id="rId3"/>
    <p:sldMasterId id="2147483740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39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8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2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slideMaster" Target="../slideMasters/slideMaster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7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9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8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2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8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EA90E09-22CB-4227-992B-91DE7A12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3F41F05-97EE-418B-B7BC-93D6708EC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83638F6-C911-4F4F-B0A9-63378023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660E2F4-B9F6-456D-AE26-32ED9ED1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E26EA0AD-2C71-47EA-8CD3-D731FE65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A1EE1B30-390E-472B-99C9-071F627A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6A600C1-9D9C-48EE-AD34-2914A951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A3E7526-407D-4006-89D8-4E3D05348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53CABC5-7187-4840-ACAF-641150D63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8688F43-3B10-40FF-B92D-88D54F53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B59090F-451E-4215-959F-33A21A48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5"/>
            <a:ext cx="10363200" cy="147002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0917" y="6552895"/>
            <a:ext cx="2545083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19100" y="6552895"/>
            <a:ext cx="4381783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4733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219200" y="76200"/>
            <a:ext cx="10668000" cy="6858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1219200" y="1219200"/>
            <a:ext cx="10668000" cy="518160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219200" y="76200"/>
            <a:ext cx="10668000" cy="6858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quarter" idx="10"/>
            <p:custDataLst>
              <p:tags r:id="rId3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dt" sz="quarter" idx="10"/>
            <p:custDataLst>
              <p:tags r:id="rId2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Rectangle 9"/>
          <p:cNvSpPr>
            <a:spLocks noGrp="1" noChangeArrowheads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Rectangle 10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3050"/>
            <a:ext cx="4011084" cy="1162050"/>
          </a:xfrm>
          <a:prstGeom prst="rect">
            <a:avLst/>
          </a:prstGeo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6733" y="273050"/>
            <a:ext cx="681566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00" y="1435100"/>
            <a:ext cx="4011084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quarter" idx="10"/>
            <p:custDataLst>
              <p:tags r:id="rId5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717" y="612775"/>
            <a:ext cx="73152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717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quarter" idx="10"/>
            <p:custDataLst>
              <p:tags r:id="rId5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219200" y="76200"/>
            <a:ext cx="10668000" cy="6858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1219200" y="1219200"/>
            <a:ext cx="10668000" cy="5181600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9220200" y="76200"/>
            <a:ext cx="2667000" cy="6324600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1219200" y="76200"/>
            <a:ext cx="7797800" cy="6324600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0917" y="6552895"/>
            <a:ext cx="2545083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19100" y="6552895"/>
            <a:ext cx="4381783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4733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1219200" y="1219200"/>
            <a:ext cx="5232400" cy="5181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54800" y="1219200"/>
            <a:ext cx="5232400" cy="5181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quarter" idx="10"/>
            <p:custDataLst>
              <p:tags r:id="rId5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dt" sz="quarter" idx="10"/>
            <p:custDataLst>
              <p:tags r:id="rId7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quarter" idx="10"/>
            <p:custDataLst>
              <p:tags r:id="rId3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dt" sz="quarter" idx="10"/>
            <p:custDataLst>
              <p:tags r:id="rId2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Rectangle 9"/>
          <p:cNvSpPr>
            <a:spLocks noGrp="1" noChangeArrowheads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Rectangle 10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quarter" idx="10"/>
            <p:custDataLst>
              <p:tags r:id="rId5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quarter" idx="10"/>
            <p:custDataLst>
              <p:tags r:id="rId5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9220200" y="76200"/>
            <a:ext cx="2667000" cy="63246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1219200" y="76200"/>
            <a:ext cx="7797800" cy="63246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quarter" idx="10"/>
            <p:custDataLst>
              <p:tags r:id="rId4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cover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9" name="Rectangle 4"/>
          <p:cNvSpPr>
            <a:spLocks noGrp="1" noChangeArrowheads="1"/>
          </p:cNvSpPr>
          <p:nvPr>
            <p:ph type="dt" sz="half" idx="10"/>
            <p:custDataLst>
              <p:tags r:id="rId7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3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2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1.png" /><Relationship Id="rId16" Type="http://schemas.openxmlformats.org/officeDocument/2006/relationships/tags" Target="../tags/tag128.xml" /><Relationship Id="rId17" Type="http://schemas.openxmlformats.org/officeDocument/2006/relationships/image" Target="../media/image2.jpe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slideLayout" Target="../slideLayouts/slideLayout30.xml" /><Relationship Id="rId11" Type="http://schemas.openxmlformats.org/officeDocument/2006/relationships/slideLayout" Target="../slideLayouts/slideLayout31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22.xml" /><Relationship Id="rId20" Type="http://schemas.openxmlformats.org/officeDocument/2006/relationships/tags" Target="../tags/tag204.xml" /><Relationship Id="rId21" Type="http://schemas.openxmlformats.org/officeDocument/2006/relationships/theme" Target="../theme/theme3.xml" /><Relationship Id="rId3" Type="http://schemas.openxmlformats.org/officeDocument/2006/relationships/slideLayout" Target="../slideLayouts/slideLayout23.xml" /><Relationship Id="rId4" Type="http://schemas.openxmlformats.org/officeDocument/2006/relationships/slideLayout" Target="../slideLayouts/slideLayout24.xml" /><Relationship Id="rId5" Type="http://schemas.openxmlformats.org/officeDocument/2006/relationships/slideLayout" Target="../slideLayouts/slideLayout25.xml" /><Relationship Id="rId6" Type="http://schemas.openxmlformats.org/officeDocument/2006/relationships/slideLayout" Target="../slideLayouts/slideLayout26.xml" /><Relationship Id="rId7" Type="http://schemas.openxmlformats.org/officeDocument/2006/relationships/slideLayout" Target="../slideLayouts/slideLayout27.xml" /><Relationship Id="rId8" Type="http://schemas.openxmlformats.org/officeDocument/2006/relationships/slideLayout" Target="../slideLayouts/slideLayout28.xml" /><Relationship Id="rId9" Type="http://schemas.openxmlformats.org/officeDocument/2006/relationships/slideLayout" Target="../slideLayouts/slideLayout29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slideLayout" Target="../slideLayouts/slideLayout41.xml" /><Relationship Id="rId11" Type="http://schemas.openxmlformats.org/officeDocument/2006/relationships/slideLayout" Target="../slideLayouts/slideLayout42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33.xml" /><Relationship Id="rId20" Type="http://schemas.openxmlformats.org/officeDocument/2006/relationships/tags" Target="../tags/tag280.xml" /><Relationship Id="rId21" Type="http://schemas.openxmlformats.org/officeDocument/2006/relationships/theme" Target="../theme/theme4.xml" /><Relationship Id="rId3" Type="http://schemas.openxmlformats.org/officeDocument/2006/relationships/slideLayout" Target="../slideLayouts/slideLayout34.xml" /><Relationship Id="rId4" Type="http://schemas.openxmlformats.org/officeDocument/2006/relationships/slideLayout" Target="../slideLayouts/slideLayout35.xml" /><Relationship Id="rId5" Type="http://schemas.openxmlformats.org/officeDocument/2006/relationships/slideLayout" Target="../slideLayouts/slideLayout36.xml" /><Relationship Id="rId6" Type="http://schemas.openxmlformats.org/officeDocument/2006/relationships/slideLayout" Target="../slideLayouts/slideLayout37.xml" /><Relationship Id="rId7" Type="http://schemas.openxmlformats.org/officeDocument/2006/relationships/slideLayout" Target="../slideLayouts/slideLayout38.xml" /><Relationship Id="rId8" Type="http://schemas.openxmlformats.org/officeDocument/2006/relationships/slideLayout" Target="../slideLayouts/slideLayout39.xml" /><Relationship Id="rId9" Type="http://schemas.openxmlformats.org/officeDocument/2006/relationships/slideLayout" Target="../slideLayouts/slideLayout4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0"/>
          </p:custDataLst>
        </p:nvPr>
      </p:nvGrpSpPr>
      <p:grpSpPr>
        <a:xfrm>
          <a:off x="0" y="0"/>
          <a:ext cx="0" cy="0"/>
        </a:xfrm>
      </p:grpSpPr>
      <p:sp>
        <p:nvSpPr>
          <p:cNvPr id="2052" name="Rectangle 8"/>
          <p:cNvSpPr>
            <a:spLocks noGrp="1" noChangeArrowheads="1"/>
          </p:cNvSpPr>
          <p:nvPr>
            <p:ph type="dt" sz="quarter" idx="2"/>
            <p:custDataLst>
              <p:tags r:id="rId11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3" name="Rectangle 9"/>
          <p:cNvSpPr>
            <a:spLocks noGrp="1" noChangeArrowheads="1"/>
          </p:cNvSpPr>
          <p:nvPr>
            <p:ph type="ftr" sz="quarter" idx="3"/>
            <p:custDataLst>
              <p:tags r:id="rId12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4" name="Rectangle 10"/>
          <p:cNvSpPr>
            <a:spLocks noGrp="1" noChangeArrowheads="1"/>
          </p:cNvSpPr>
          <p:nvPr>
            <p:ph type="sldNum" sz="quarter" idx="4"/>
            <p:custDataLst>
              <p:tags r:id="rId13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055" name="图片 1073743875" descr="学科网 zxxk.com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</p:sldLayoutIdLst>
  <p:transition>
    <p:cover/>
  </p:transition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80000"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/>
      <p:sp>
        <p:nvSpPr>
          <p:cNvPr id="2050" name="Rectangle 5"/>
          <p:cNvSpPr/>
          <p:nvPr>
            <p:ph type="title" idx="4294967295"/>
            <p:custDataLst>
              <p:tags r:id="rId13"/>
            </p:custDataLst>
          </p:nvPr>
        </p:nvSpPr>
        <p:spPr>
          <a:xfrm>
            <a:off x="1219200" y="76200"/>
            <a:ext cx="10668000" cy="685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5pPr>
            <a:lvl6pPr marL="4572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6pPr>
            <a:lvl7pPr marL="9144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7pPr>
            <a:lvl8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8pPr>
            <a:lvl9pPr marL="1828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3600">
                <a:solidFill>
                  <a:schemeClr val="tx2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6"/>
          <p:cNvSpPr/>
          <p:nvPr>
            <p:ph type="body" idx="9"/>
            <p:custDataLst>
              <p:tags r:id="rId14"/>
            </p:custDataLst>
          </p:nvPr>
        </p:nvSpPr>
        <p:spPr>
          <a:xfrm>
            <a:off x="1219200" y="1219200"/>
            <a:ext cx="10668000" cy="518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lang="zh-CN" altLang="en-US"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v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2052" name="Rectangle 8"/>
          <p:cNvSpPr>
            <a:spLocks noGrp="1" noChangeArrowheads="1"/>
          </p:cNvSpPr>
          <p:nvPr>
            <p:ph type="dt" sz="quarter" idx="2"/>
            <p:custDataLst>
              <p:tags r:id="rId15"/>
            </p:custDataLst>
          </p:nvPr>
        </p:nvSpPr>
        <p:spPr bwMode="auto">
          <a:xfrm>
            <a:off x="3553460" y="6552895"/>
            <a:ext cx="2542540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3" name="Rectangle 9"/>
          <p:cNvSpPr>
            <a:spLocks noGrp="1" noChangeArrowheads="1"/>
          </p:cNvSpPr>
          <p:nvPr>
            <p:ph type="ftr" sz="quarter" idx="3"/>
            <p:custDataLst>
              <p:tags r:id="rId16"/>
            </p:custDataLst>
          </p:nvPr>
        </p:nvSpPr>
        <p:spPr bwMode="auto">
          <a:xfrm>
            <a:off x="6923476" y="6552895"/>
            <a:ext cx="4377405" cy="305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endParaRPr lang="zh-CN" altLang="en-US" sz="1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4" name="Rectangle 10"/>
          <p:cNvSpPr>
            <a:spLocks noGrp="1" noChangeArrowheads="1"/>
          </p:cNvSpPr>
          <p:nvPr>
            <p:ph type="sldNum" sz="quarter" idx="4"/>
            <p:custDataLst>
              <p:tags r:id="rId17"/>
            </p:custDataLst>
          </p:nvPr>
        </p:nvSpPr>
        <p:spPr bwMode="auto">
          <a:xfrm>
            <a:off x="12700" y="6360308"/>
            <a:ext cx="783949" cy="48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fld id="{864D7A68-9AFC-43C6-82BD-53D71C0DDC54}" type="slidenum">
              <a:rPr lang="zh-CN" altLang="en-US" sz="2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2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055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ransition>
    <p:cover/>
  </p:transition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宋体" panose="02010600030101010101" pitchFamily="2" charset="-122"/>
          <a:ea typeface="宋体" panose="02010600030101010101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80000"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/>
      <p:sp>
        <p:nvSpPr>
          <p:cNvPr id="1026" name="Rectangle 2"/>
          <p:cNvSpPr/>
          <p:nvPr>
            <p:ph type="title" idx="4294967295"/>
            <p:custDataLst>
              <p:tags r:id="rId13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/>
          <p:nvPr>
            <p:ph type="body" idx="9"/>
            <p:custDataLst>
              <p:tags r:id="rId14"/>
            </p:custDataLst>
          </p:nvPr>
        </p:nvSpPr>
        <p:spPr>
          <a:xfrm>
            <a:off x="609600" y="1600200"/>
            <a:ext cx="109728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  <p:custDataLst>
              <p:tags r:id="rId15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  <p:custDataLst>
              <p:tags r:id="rId16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  <p:custDataLst>
              <p:tags r:id="rId17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B17D36A-947E-4391-8A4F-9EE79EBEE76A}" type="slidenum">
              <a:rPr lang="zh-CN" altLang="en-US" sz="1400"/>
              <a:t/>
            </a:fld>
            <a:endParaRPr lang="zh-CN" altLang="en-US" sz="1400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ags" Target="../tags/tag286.xml" /><Relationship Id="rId3" Type="http://schemas.openxmlformats.org/officeDocument/2006/relationships/image" Target="../media/image3.png" /><Relationship Id="rId4" Type="http://schemas.openxmlformats.org/officeDocument/2006/relationships/tags" Target="../tags/tag287.xml" /><Relationship Id="rId5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image" Target="../media/image6.png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image" Target="../media/image2.jpeg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image" Target="../media/image5.png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image" Target="../media/image9.png" /><Relationship Id="rId13" Type="http://schemas.openxmlformats.org/officeDocument/2006/relationships/tags" Target="../tags/tag313.xml" /><Relationship Id="rId14" Type="http://schemas.openxmlformats.org/officeDocument/2006/relationships/tags" Target="../tags/tag314.xml" /><Relationship Id="rId15" Type="http://schemas.openxmlformats.org/officeDocument/2006/relationships/tags" Target="../tags/tag315.xml" /><Relationship Id="rId16" Type="http://schemas.openxmlformats.org/officeDocument/2006/relationships/tags" Target="../tags/tag316.xml" /><Relationship Id="rId17" Type="http://schemas.openxmlformats.org/officeDocument/2006/relationships/tags" Target="../tags/tag317.xml" /><Relationship Id="rId18" Type="http://schemas.openxmlformats.org/officeDocument/2006/relationships/tags" Target="../tags/tag318.xml" /><Relationship Id="rId19" Type="http://schemas.openxmlformats.org/officeDocument/2006/relationships/tags" Target="../tags/tag319.xml" /><Relationship Id="rId2" Type="http://schemas.openxmlformats.org/officeDocument/2006/relationships/tags" Target="../tags/tag305.xml" /><Relationship Id="rId20" Type="http://schemas.openxmlformats.org/officeDocument/2006/relationships/image" Target="../media/image10.png" /><Relationship Id="rId21" Type="http://schemas.openxmlformats.org/officeDocument/2006/relationships/tags" Target="../tags/tag320.xml" /><Relationship Id="rId22" Type="http://schemas.openxmlformats.org/officeDocument/2006/relationships/image" Target="../media/image11.png" /><Relationship Id="rId23" Type="http://schemas.openxmlformats.org/officeDocument/2006/relationships/tags" Target="../tags/tag321.xml" /><Relationship Id="rId24" Type="http://schemas.openxmlformats.org/officeDocument/2006/relationships/tags" Target="../tags/tag322.xml" /><Relationship Id="rId25" Type="http://schemas.openxmlformats.org/officeDocument/2006/relationships/image" Target="../media/image2.jpeg" /><Relationship Id="rId3" Type="http://schemas.openxmlformats.org/officeDocument/2006/relationships/image" Target="../media/image7.jpe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image" Target="../media/image8.jpeg" /><Relationship Id="rId9" Type="http://schemas.openxmlformats.org/officeDocument/2006/relationships/tags" Target="../tags/tag3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tags" Target="../tags/tag329.xml" /><Relationship Id="rId11" Type="http://schemas.openxmlformats.org/officeDocument/2006/relationships/image" Target="../media/image7.jpeg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14" Type="http://schemas.openxmlformats.org/officeDocument/2006/relationships/tags" Target="../tags/tag332.xml" /><Relationship Id="rId15" Type="http://schemas.openxmlformats.org/officeDocument/2006/relationships/tags" Target="../tags/tag333.xml" /><Relationship Id="rId16" Type="http://schemas.openxmlformats.org/officeDocument/2006/relationships/tags" Target="../tags/tag334.xml" /><Relationship Id="rId17" Type="http://schemas.openxmlformats.org/officeDocument/2006/relationships/tags" Target="../tags/tag335.xml" /><Relationship Id="rId18" Type="http://schemas.openxmlformats.org/officeDocument/2006/relationships/image" Target="../media/image2.jpeg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image" Target="../media/image12.png" /><Relationship Id="rId5" Type="http://schemas.openxmlformats.org/officeDocument/2006/relationships/tags" Target="../tags/tag325.xml" /><Relationship Id="rId6" Type="http://schemas.openxmlformats.org/officeDocument/2006/relationships/image" Target="../media/image8.jpeg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image" Target="../media/image13.png" /><Relationship Id="rId11" Type="http://schemas.openxmlformats.org/officeDocument/2006/relationships/tags" Target="../tags/tag344.xml" /><Relationship Id="rId12" Type="http://schemas.openxmlformats.org/officeDocument/2006/relationships/tags" Target="../tags/tag345.xml" /><Relationship Id="rId13" Type="http://schemas.openxmlformats.org/officeDocument/2006/relationships/image" Target="../media/image2.jpeg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image" Target="../media/image2.jpeg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tags" Target="../tags/tag352.xml" /><Relationship Id="rId9" Type="http://schemas.openxmlformats.org/officeDocument/2006/relationships/tags" Target="../tags/tag3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tags" Target="../tags/tag361.xml" /><Relationship Id="rId11" Type="http://schemas.openxmlformats.org/officeDocument/2006/relationships/tags" Target="../tags/tag362.xml" /><Relationship Id="rId12" Type="http://schemas.openxmlformats.org/officeDocument/2006/relationships/image" Target="../media/image14.png" /><Relationship Id="rId13" Type="http://schemas.openxmlformats.org/officeDocument/2006/relationships/tags" Target="../tags/tag363.xml" /><Relationship Id="rId14" Type="http://schemas.openxmlformats.org/officeDocument/2006/relationships/tags" Target="../tags/tag364.xml" /><Relationship Id="rId15" Type="http://schemas.openxmlformats.org/officeDocument/2006/relationships/tags" Target="../tags/tag365.xml" /><Relationship Id="rId16" Type="http://schemas.openxmlformats.org/officeDocument/2006/relationships/tags" Target="../tags/tag366.xml" /><Relationship Id="rId17" Type="http://schemas.openxmlformats.org/officeDocument/2006/relationships/tags" Target="../tags/tag367.xml" /><Relationship Id="rId18" Type="http://schemas.openxmlformats.org/officeDocument/2006/relationships/tags" Target="../tags/tag368.xml" /><Relationship Id="rId19" Type="http://schemas.openxmlformats.org/officeDocument/2006/relationships/tags" Target="../tags/tag369.xml" /><Relationship Id="rId2" Type="http://schemas.openxmlformats.org/officeDocument/2006/relationships/tags" Target="../tags/tag354.xml" /><Relationship Id="rId20" Type="http://schemas.openxmlformats.org/officeDocument/2006/relationships/tags" Target="../tags/tag370.xml" /><Relationship Id="rId21" Type="http://schemas.openxmlformats.org/officeDocument/2006/relationships/tags" Target="../tags/tag371.xml" /><Relationship Id="rId22" Type="http://schemas.openxmlformats.org/officeDocument/2006/relationships/image" Target="../media/image2.jpeg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7.jpeg" /><Relationship Id="rId9" Type="http://schemas.openxmlformats.org/officeDocument/2006/relationships/tags" Target="../tags/tag3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tags" Target="../tags/tag379.xml" /><Relationship Id="rId11" Type="http://schemas.openxmlformats.org/officeDocument/2006/relationships/image" Target="../media/image2.jpeg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image" Target="../media/image15.png" /><Relationship Id="rId9" Type="http://schemas.openxmlformats.org/officeDocument/2006/relationships/tags" Target="../tags/tag3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tags" Target="../tags/tag387.xml" /><Relationship Id="rId11" Type="http://schemas.openxmlformats.org/officeDocument/2006/relationships/tags" Target="../tags/tag388.xml" /><Relationship Id="rId12" Type="http://schemas.openxmlformats.org/officeDocument/2006/relationships/tags" Target="../tags/tag389.xml" /><Relationship Id="rId13" Type="http://schemas.openxmlformats.org/officeDocument/2006/relationships/image" Target="../media/image7.jpeg" /><Relationship Id="rId14" Type="http://schemas.openxmlformats.org/officeDocument/2006/relationships/tags" Target="../tags/tag390.xml" /><Relationship Id="rId15" Type="http://schemas.openxmlformats.org/officeDocument/2006/relationships/tags" Target="../tags/tag391.xml" /><Relationship Id="rId16" Type="http://schemas.openxmlformats.org/officeDocument/2006/relationships/tags" Target="../tags/tag392.xml" /><Relationship Id="rId17" Type="http://schemas.openxmlformats.org/officeDocument/2006/relationships/tags" Target="../tags/tag393.xml" /><Relationship Id="rId18" Type="http://schemas.openxmlformats.org/officeDocument/2006/relationships/tags" Target="../tags/tag394.xml" /><Relationship Id="rId19" Type="http://schemas.openxmlformats.org/officeDocument/2006/relationships/tags" Target="../tags/tag395.xml" /><Relationship Id="rId2" Type="http://schemas.openxmlformats.org/officeDocument/2006/relationships/tags" Target="../tags/tag380.xml" /><Relationship Id="rId20" Type="http://schemas.openxmlformats.org/officeDocument/2006/relationships/tags" Target="../tags/tag396.xml" /><Relationship Id="rId21" Type="http://schemas.openxmlformats.org/officeDocument/2006/relationships/image" Target="../media/image2.jpeg" /><Relationship Id="rId3" Type="http://schemas.openxmlformats.org/officeDocument/2006/relationships/tags" Target="../tags/tag381.xml" /><Relationship Id="rId4" Type="http://schemas.openxmlformats.org/officeDocument/2006/relationships/image" Target="../media/image16.png" /><Relationship Id="rId5" Type="http://schemas.openxmlformats.org/officeDocument/2006/relationships/tags" Target="../tags/tag382.xml" /><Relationship Id="rId6" Type="http://schemas.openxmlformats.org/officeDocument/2006/relationships/tags" Target="../tags/tag383.xml" /><Relationship Id="rId7" Type="http://schemas.openxmlformats.org/officeDocument/2006/relationships/tags" Target="../tags/tag384.xml" /><Relationship Id="rId8" Type="http://schemas.openxmlformats.org/officeDocument/2006/relationships/tags" Target="../tags/tag385.xml" /><Relationship Id="rId9" Type="http://schemas.openxmlformats.org/officeDocument/2006/relationships/tags" Target="../tags/tag3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97.xml" /><Relationship Id="rId3" Type="http://schemas.openxmlformats.org/officeDocument/2006/relationships/tags" Target="../tags/tag398.xml" /><Relationship Id="rId4" Type="http://schemas.openxmlformats.org/officeDocument/2006/relationships/hyperlink" Target="https://d.book118.com/92603402314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8129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721453" y="1327150"/>
            <a:ext cx="10363200" cy="1470025"/>
          </a:xfrm>
        </p:spPr>
        <p:txBody>
          <a:bodyPr wrap="square" lIns="91440" tIns="45720" rIns="91440" bIns="45720" anchor="ctr" anchorCtr="0"/>
          <a:lstStyle/>
          <a:p>
            <a:pPr algn="ctr"/>
            <a:r>
              <a:rPr lang="zh-CN" altLang="en-US" sz="4800" b="1" i="0">
                <a:latin typeface="宋体" panose="02010600030101010101" pitchFamily="2" charset="-122"/>
                <a:ea typeface="宋体" panose="02010600030101010101" pitchFamily="2" charset="-122"/>
              </a:rPr>
              <a:t>第三章 走进溶液世界</a:t>
            </a:r>
            <a:endParaRPr lang="zh-CN" altLang="en-US" sz="4800" b="1" i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8130" name="Text Box 6"/>
          <p:cNvSpPr txBox="1"/>
          <p:nvPr>
            <p:custDataLst>
              <p:tags r:id="rId4"/>
            </p:custDataLst>
          </p:nvPr>
        </p:nvSpPr>
        <p:spPr>
          <a:xfrm>
            <a:off x="1292225" y="2797175"/>
            <a:ext cx="96075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 GO  INTO THE WORLD OF SOLUTIONS</a:t>
            </a:r>
            <a:endParaRPr lang="en-US" altLang="zh-CN" sz="32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8131" name="文本框 2"/>
          <p:cNvSpPr txBox="1"/>
          <p:nvPr>
            <p:custDataLst>
              <p:tags r:id="rId5"/>
            </p:custDataLst>
          </p:nvPr>
        </p:nvSpPr>
        <p:spPr>
          <a:xfrm>
            <a:off x="0" y="180975"/>
            <a:ext cx="42783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（沪教版）九年级 第一学期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Rectangle 2"/>
          <p:cNvSpPr>
            <a:spLocks noGrp="1" noChangeArrowheads="1"/>
          </p:cNvSpPr>
          <p:nvPr>
            <p:custDataLst>
              <p:tags r:id="rId6"/>
            </p:custDataLst>
          </p:nvPr>
        </p:nvSpPr>
        <p:spPr>
          <a:xfrm>
            <a:off x="3124200" y="3808730"/>
            <a:ext cx="5943600" cy="155702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365" b="1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200" b="1" i="1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 fontAlgn="base"/>
            <a:r>
              <a:rPr lang="en-US" sz="3200" i="0" strike="noStrike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3</a:t>
            </a:r>
            <a:r>
              <a:rPr sz="3200" i="0" strike="noStrike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</a:t>
            </a:r>
            <a:r>
              <a:rPr lang="en-US" sz="3200" i="0" strike="noStrike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2</a:t>
            </a:r>
            <a:r>
              <a:rPr sz="3200" i="0" strike="noStrike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</a:t>
            </a:r>
            <a:r>
              <a:rPr lang="zh-CN" sz="3200" i="0" strike="noStrike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溶液</a:t>
            </a:r>
            <a:endParaRPr lang="zh-CN" sz="3200" i="0" strike="noStrike" noProof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  <a:p>
            <a:pPr algn="ctr" fontAlgn="base"/>
            <a:endParaRPr lang="zh-CN" altLang="en-US" sz="3200" i="0" noProof="0" smtClean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sym typeface="+mn-ea"/>
            </a:endParaRPr>
          </a:p>
          <a:p>
            <a:pPr algn="ctr" fontAlgn="base"/>
            <a:r>
              <a:rPr lang="zh-CN" altLang="en-US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sym typeface="+mn-ea"/>
              </a:rPr>
              <a:t>第</a:t>
            </a:r>
            <a:r>
              <a:rPr lang="en-US" altLang="zh-CN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sym typeface="+mn-ea"/>
              </a:rPr>
              <a:t>2</a:t>
            </a:r>
            <a:r>
              <a:rPr lang="zh-CN" altLang="en-US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ea typeface="宋体" panose="02010600030101010101" pitchFamily="2" charset="-122"/>
                <a:sym typeface="+mn-ea"/>
              </a:rPr>
              <a:t>课时</a:t>
            </a:r>
            <a:r>
              <a:rPr lang="en-US" altLang="zh-CN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ea typeface="宋体" panose="02010600030101010101" pitchFamily="2" charset="-122"/>
                <a:sym typeface="+mn-ea"/>
              </a:rPr>
              <a:t> </a:t>
            </a:r>
            <a:r>
              <a:rPr lang="zh-CN" altLang="en-US" sz="3200" i="0" noProof="0" smtClean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ea typeface="宋体" panose="02010600030101010101" pitchFamily="2" charset="-122"/>
                <a:sym typeface="+mn-ea"/>
              </a:rPr>
              <a:t>饱和溶液和不饱和溶液</a:t>
            </a:r>
            <a:endParaRPr kumimoji="0" lang="zh-CN" sz="32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cover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098" name="矩形 34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24000" y="1844675"/>
            <a:ext cx="9150350" cy="11398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123" name="Text Box 3"/>
          <p:cNvSpPr/>
          <p:nvPr>
            <p:custDataLst>
              <p:tags r:id="rId3"/>
            </p:custDataLst>
          </p:nvPr>
        </p:nvSpPr>
        <p:spPr>
          <a:xfrm>
            <a:off x="1677670" y="995997"/>
            <a:ext cx="8836025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在一定量的溶剂里，溶质能不能无限制溶解？</a:t>
            </a:r>
            <a:endParaRPr lang="zh-CN" altLang="en-US" sz="32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5128" name="TextBox 30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25730" y="10478"/>
            <a:ext cx="3571875" cy="12747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32" name="Text Box 22"/>
          <p:cNvSpPr/>
          <p:nvPr>
            <p:custDataLst>
              <p:tags r:id="rId6"/>
            </p:custDataLst>
          </p:nvPr>
        </p:nvSpPr>
        <p:spPr>
          <a:xfrm>
            <a:off x="918210" y="4370705"/>
            <a:ext cx="10823575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要求：设计实验方案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  <a:p>
            <a:pPr lvl="0"/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          </a:t>
            </a:r>
            <a:r>
              <a:rPr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2位同学配合做实验，2位同学在黑板上</a:t>
            </a:r>
            <a:r>
              <a:rPr sz="2800" b="1"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画图</a:t>
            </a:r>
            <a:r>
              <a:rPr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（简图即可）</a:t>
            </a:r>
            <a:endParaRPr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161" name="Text Box 21"/>
          <p:cNvSpPr/>
          <p:nvPr>
            <p:custDataLst>
              <p:tags r:id="rId7"/>
            </p:custDataLst>
          </p:nvPr>
        </p:nvSpPr>
        <p:spPr>
          <a:xfrm>
            <a:off x="1677670" y="1766570"/>
            <a:ext cx="938720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你的猜想：_</a:t>
            </a:r>
            <a:r>
              <a:rPr lang="en-US" altLang="zh-CN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____________</a:t>
            </a:r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____________________________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162" name="Text Box 22"/>
          <p:cNvSpPr/>
          <p:nvPr>
            <p:custDataLst>
              <p:tags r:id="rId8"/>
            </p:custDataLst>
          </p:nvPr>
        </p:nvSpPr>
        <p:spPr>
          <a:xfrm>
            <a:off x="918210" y="3633470"/>
            <a:ext cx="266954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</a:rPr>
              <a:t>小组接力实验：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6163" name="Text Box 23"/>
          <p:cNvSpPr/>
          <p:nvPr>
            <p:custDataLst>
              <p:tags r:id="rId9"/>
            </p:custDataLst>
          </p:nvPr>
        </p:nvSpPr>
        <p:spPr>
          <a:xfrm>
            <a:off x="3587750" y="1691640"/>
            <a:ext cx="722376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在一定量的溶剂里，溶质不能无限制溶解。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pic>
        <p:nvPicPr>
          <p:cNvPr id="6167" name="TextBox 28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25730" y="2645410"/>
            <a:ext cx="3571875" cy="12938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3782060" y="3633470"/>
            <a:ext cx="67919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烧杯、</a:t>
            </a:r>
            <a:r>
              <a:rPr sz="2800" b="1"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玻璃棒、</a:t>
            </a:r>
            <a:r>
              <a:rPr lang="zh-CN" alt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硝酸钾、水（量取</a:t>
            </a:r>
            <a:r>
              <a:rPr lang="en-US" altLang="zh-CN" sz="2800" b="1"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10mL</a:t>
            </a:r>
            <a:r>
              <a:rPr lang="zh-CN" alt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）</a:t>
            </a:r>
            <a:endParaRPr lang="zh-CN" altLang="en-US" sz="2800" b="1"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云形标注 3"/>
          <p:cNvSpPr/>
          <p:nvPr>
            <p:custDataLst>
              <p:tags r:id="rId13"/>
            </p:custDataLst>
          </p:nvPr>
        </p:nvSpPr>
        <p:spPr>
          <a:xfrm>
            <a:off x="7614920" y="5500370"/>
            <a:ext cx="3526790" cy="1357630"/>
          </a:xfrm>
          <a:prstGeom prst="cloudCallout">
            <a:avLst>
              <a:gd name="adj1" fmla="val -27925"/>
              <a:gd name="adj2" fmla="val -698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若有固体，请标注清楚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6147" name="Group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310640" y="1955165"/>
          <a:ext cx="9871710" cy="2555240"/>
        </p:xfrm>
        <a:graphic>
          <a:graphicData uri="http://schemas.openxmlformats.org/drawingml/2006/table">
            <a:tbl>
              <a:tblPr/>
              <a:tblGrid>
                <a:gridCol w="2498090"/>
                <a:gridCol w="4972050"/>
                <a:gridCol w="2401570"/>
              </a:tblGrid>
              <a:tr h="582295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Times New Roman" panose="02020603050405020304" pitchFamily="18" charset="0"/>
                          <a:ea typeface="隶书" panose="02010509060101010101" pitchFamily="49" charset="-122"/>
                        </a:rPr>
                        <a:t>实验步骤</a:t>
                      </a: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Times New Roman" panose="02020603050405020304" pitchFamily="18" charset="0"/>
                          <a:ea typeface="隶书" panose="02010509060101010101" pitchFamily="49" charset="-122"/>
                          <a:sym typeface="Arial" pitchFamily="34" charset="0"/>
                        </a:rPr>
                        <a:t>实验现象</a:t>
                      </a: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Times New Roman" panose="02020603050405020304" pitchFamily="18" charset="0"/>
                          <a:ea typeface="隶书" panose="02010509060101010101" pitchFamily="49" charset="-122"/>
                          <a:sym typeface="Arial" pitchFamily="34" charset="0"/>
                        </a:rPr>
                        <a:t>实验结论</a:t>
                      </a: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  <a:tr h="1972945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164" name="Text Box 24"/>
          <p:cNvSpPr/>
          <p:nvPr>
            <p:custDataLst>
              <p:tags r:id="rId4"/>
            </p:custDataLst>
          </p:nvPr>
        </p:nvSpPr>
        <p:spPr>
          <a:xfrm>
            <a:off x="1310640" y="2602865"/>
            <a:ext cx="2590800" cy="181483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在三个烧杯分别依次加入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2g</a:t>
            </a:r>
            <a:r>
              <a:rPr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、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3g</a:t>
            </a:r>
            <a:r>
              <a:rPr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、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4g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硝酸钾，用玻璃棒搅拌。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6165" name="Text Box 25"/>
          <p:cNvSpPr/>
          <p:nvPr>
            <p:custDataLst>
              <p:tags r:id="rId5"/>
            </p:custDataLst>
          </p:nvPr>
        </p:nvSpPr>
        <p:spPr>
          <a:xfrm>
            <a:off x="3902710" y="3751580"/>
            <a:ext cx="475297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Arial" pitchFamily="34" charset="0"/>
              </a:rPr>
              <a:t>C烧杯有部分硝酸钾没有溶解。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6166" name="Text Box 26"/>
          <p:cNvSpPr/>
          <p:nvPr>
            <p:custDataLst>
              <p:tags r:id="rId6"/>
            </p:custDataLst>
          </p:nvPr>
        </p:nvSpPr>
        <p:spPr>
          <a:xfrm>
            <a:off x="8727440" y="2786380"/>
            <a:ext cx="2539365" cy="1383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Arial" pitchFamily="34" charset="0"/>
              </a:rPr>
              <a:t>在一定量的溶剂里，溶质不能无限制溶解。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6168" name="Text Box 25"/>
          <p:cNvSpPr/>
          <p:nvPr>
            <p:custDataLst>
              <p:tags r:id="rId7"/>
            </p:custDataLst>
          </p:nvPr>
        </p:nvSpPr>
        <p:spPr>
          <a:xfrm>
            <a:off x="3902710" y="2708910"/>
            <a:ext cx="385318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A烧杯硝酸钾全部溶解。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169" name="Text Box 25"/>
          <p:cNvSpPr/>
          <p:nvPr>
            <p:custDataLst>
              <p:tags r:id="rId8"/>
            </p:custDataLst>
          </p:nvPr>
        </p:nvSpPr>
        <p:spPr>
          <a:xfrm>
            <a:off x="3902710" y="3249930"/>
            <a:ext cx="403352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Arial" pitchFamily="34" charset="0"/>
              </a:rPr>
              <a:t>B烧杯硝酸钾全部溶解。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 fill="hold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 fill="hold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5" grpId="0"/>
      <p:bldP spid="6166" grpId="1"/>
      <p:bldP spid="6168" grpId="2"/>
      <p:bldP spid="6169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7171" name="Picture 3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51088" y="2168525"/>
            <a:ext cx="2014538" cy="24558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2" name="Text Box 5"/>
          <p:cNvSpPr/>
          <p:nvPr>
            <p:custDataLst>
              <p:tags r:id="rId5"/>
            </p:custDataLst>
          </p:nvPr>
        </p:nvSpPr>
        <p:spPr>
          <a:xfrm>
            <a:off x="3143250" y="4160838"/>
            <a:ext cx="4032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</a:rPr>
              <a:t>A</a:t>
            </a:r>
            <a:endParaRPr lang="zh-CN" altLang="en-US" sz="2400" b="1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pic>
        <p:nvPicPr>
          <p:cNvPr id="7173" name="Picture 5"/>
          <p:cNvPicPr/>
          <p:nvPr>
            <p:custDataLst>
              <p:tags r:id="rId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511675" y="2168525"/>
            <a:ext cx="2014538" cy="24558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4" name="Text Box 5"/>
          <p:cNvSpPr/>
          <p:nvPr>
            <p:custDataLst>
              <p:tags r:id="rId7"/>
            </p:custDataLst>
          </p:nvPr>
        </p:nvSpPr>
        <p:spPr>
          <a:xfrm>
            <a:off x="5303838" y="4160838"/>
            <a:ext cx="4032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highlight>
                  <a:srgbClr val="FFFF00"/>
                </a:highlight>
              </a:rPr>
              <a:t>B</a:t>
            </a:r>
            <a:endParaRPr lang="en-US" altLang="zh-CN" sz="2400" b="1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pic>
        <p:nvPicPr>
          <p:cNvPr id="7175" name="Picture 7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743700" y="2168525"/>
            <a:ext cx="2016125" cy="24495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6" name="Text Box 5"/>
          <p:cNvSpPr/>
          <p:nvPr>
            <p:custDataLst>
              <p:tags r:id="rId10"/>
            </p:custDataLst>
          </p:nvPr>
        </p:nvSpPr>
        <p:spPr>
          <a:xfrm>
            <a:off x="7535862" y="4160838"/>
            <a:ext cx="4032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highlight>
                  <a:srgbClr val="FFFF00"/>
                </a:highlight>
              </a:rPr>
              <a:t>C</a:t>
            </a:r>
            <a:endParaRPr lang="en-US" altLang="zh-CN" sz="2400" b="1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7177" name="Text Box 9"/>
          <p:cNvSpPr/>
          <p:nvPr>
            <p:custDataLst>
              <p:tags r:id="rId11"/>
            </p:custDataLst>
          </p:nvPr>
        </p:nvSpPr>
        <p:spPr>
          <a:xfrm>
            <a:off x="2351405" y="5086350"/>
            <a:ext cx="215963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不饱和溶液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pic>
        <p:nvPicPr>
          <p:cNvPr id="7178" name="图片 25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032625" y="1341438"/>
            <a:ext cx="1409700" cy="7048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9" name="Text Box 13"/>
          <p:cNvSpPr/>
          <p:nvPr>
            <p:custDataLst>
              <p:tags r:id="rId14"/>
            </p:custDataLst>
          </p:nvPr>
        </p:nvSpPr>
        <p:spPr>
          <a:xfrm>
            <a:off x="2927350" y="981075"/>
            <a:ext cx="1871662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1800" b="1"/>
              <a:t>2</a:t>
            </a:r>
            <a:r>
              <a:rPr lang="zh-CN" altLang="en-US" sz="1800" b="1"/>
              <a:t>克硝酸钾</a:t>
            </a:r>
            <a:endParaRPr lang="zh-CN" altLang="en-US" sz="1800" b="1"/>
          </a:p>
        </p:txBody>
      </p:sp>
      <p:sp>
        <p:nvSpPr>
          <p:cNvPr id="7180" name="Text Box 14"/>
          <p:cNvSpPr/>
          <p:nvPr>
            <p:custDataLst>
              <p:tags r:id="rId15"/>
            </p:custDataLst>
          </p:nvPr>
        </p:nvSpPr>
        <p:spPr>
          <a:xfrm>
            <a:off x="5232400" y="981075"/>
            <a:ext cx="16573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1800" b="1"/>
              <a:t>3</a:t>
            </a:r>
            <a:r>
              <a:rPr lang="zh-CN" altLang="en-US" sz="1800" b="1"/>
              <a:t>克硝酸钾</a:t>
            </a:r>
            <a:endParaRPr lang="zh-CN" altLang="en-US" sz="1800" b="1"/>
          </a:p>
        </p:txBody>
      </p:sp>
      <p:sp>
        <p:nvSpPr>
          <p:cNvPr id="7181" name="Text Box 15"/>
          <p:cNvSpPr/>
          <p:nvPr>
            <p:custDataLst>
              <p:tags r:id="rId16"/>
            </p:custDataLst>
          </p:nvPr>
        </p:nvSpPr>
        <p:spPr>
          <a:xfrm>
            <a:off x="7391400" y="981075"/>
            <a:ext cx="1800225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1800" b="1"/>
              <a:t>4</a:t>
            </a:r>
            <a:r>
              <a:rPr lang="zh-CN" altLang="en-US" sz="1800" b="1"/>
              <a:t>克硝酸钾</a:t>
            </a:r>
            <a:endParaRPr lang="zh-CN" altLang="en-US" sz="1800" b="1"/>
          </a:p>
        </p:txBody>
      </p:sp>
      <p:sp>
        <p:nvSpPr>
          <p:cNvPr id="7182" name="Text Box 16"/>
          <p:cNvSpPr/>
          <p:nvPr>
            <p:custDataLst>
              <p:tags r:id="rId17"/>
            </p:custDataLst>
          </p:nvPr>
        </p:nvSpPr>
        <p:spPr>
          <a:xfrm>
            <a:off x="2855595" y="4581525"/>
            <a:ext cx="160972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10ml水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183" name="Text Box 17"/>
          <p:cNvSpPr/>
          <p:nvPr>
            <p:custDataLst>
              <p:tags r:id="rId18"/>
            </p:custDataLst>
          </p:nvPr>
        </p:nvSpPr>
        <p:spPr>
          <a:xfrm>
            <a:off x="5159375" y="4575175"/>
            <a:ext cx="145923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10ml水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184" name="Text Box 18"/>
          <p:cNvSpPr/>
          <p:nvPr>
            <p:custDataLst>
              <p:tags r:id="rId19"/>
            </p:custDataLst>
          </p:nvPr>
        </p:nvSpPr>
        <p:spPr>
          <a:xfrm>
            <a:off x="7321550" y="4510405"/>
            <a:ext cx="172656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10ml水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7185" name="图片 32"/>
          <p:cNvPicPr/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2782888" y="1427162"/>
            <a:ext cx="1266825" cy="6334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86" name="Picture 26"/>
          <p:cNvPicPr/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4953000" y="1285875"/>
            <a:ext cx="1292225" cy="7397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211" name="Text Box 19"/>
          <p:cNvSpPr/>
          <p:nvPr>
            <p:custDataLst>
              <p:tags r:id="rId24"/>
            </p:custDataLst>
          </p:nvPr>
        </p:nvSpPr>
        <p:spPr>
          <a:xfrm>
            <a:off x="7032625" y="5084762"/>
            <a:ext cx="302260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饱和溶液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7" grpId="0"/>
      <p:bldP spid="82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18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8" name="Text Box 3"/>
          <p:cNvSpPr/>
          <p:nvPr>
            <p:custDataLst>
              <p:tags r:id="rId3"/>
            </p:custDataLst>
          </p:nvPr>
        </p:nvSpPr>
        <p:spPr>
          <a:xfrm>
            <a:off x="1182370" y="969645"/>
            <a:ext cx="9828212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</a:rPr>
              <a:t>让</a:t>
            </a:r>
            <a:r>
              <a:rPr lang="en-US" altLang="zh-CN" sz="3200" b="1">
                <a:solidFill>
                  <a:srgbClr val="FF0000"/>
                </a:solidFill>
                <a:latin typeface="Calibri" panose="020f0502020204030204" pitchFamily="34" charset="0"/>
              </a:rPr>
              <a:t> C </a:t>
            </a:r>
            <a:r>
              <a:rPr lang="zh-CN" altLang="en-US" sz="3200" b="1">
                <a:solidFill>
                  <a:srgbClr val="FF0000"/>
                </a:solidFill>
                <a:latin typeface="Calibri" panose="020f0502020204030204" pitchFamily="34" charset="0"/>
              </a:rPr>
              <a:t>烧杯中剩余的硝酸钾固体继续溶解，有哪些方法？</a:t>
            </a:r>
            <a:endParaRPr lang="zh-CN" altLang="en-US" sz="3200" b="1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pic>
        <p:nvPicPr>
          <p:cNvPr id="9220" name="TextBox 8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7625" y="44450"/>
            <a:ext cx="3663950" cy="12938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1" name="Picture 5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452687" y="2640965"/>
            <a:ext cx="2016125" cy="24495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2" name="Text Box 5"/>
          <p:cNvSpPr/>
          <p:nvPr>
            <p:custDataLst>
              <p:tags r:id="rId8"/>
            </p:custDataLst>
          </p:nvPr>
        </p:nvSpPr>
        <p:spPr>
          <a:xfrm>
            <a:off x="3172460" y="4584700"/>
            <a:ext cx="4032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highlight>
                  <a:srgbClr val="FFFF00"/>
                </a:highlight>
              </a:rPr>
              <a:t>C</a:t>
            </a:r>
            <a:endParaRPr lang="en-US" altLang="zh-CN" sz="2400" b="1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9223" name="Text Box 10"/>
          <p:cNvSpPr/>
          <p:nvPr>
            <p:custDataLst>
              <p:tags r:id="rId9"/>
            </p:custDataLst>
          </p:nvPr>
        </p:nvSpPr>
        <p:spPr>
          <a:xfrm>
            <a:off x="2596515" y="5160010"/>
            <a:ext cx="178054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饱和溶液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cxnSp>
        <p:nvCxnSpPr>
          <p:cNvPr id="12295" name="Line 9"/>
          <p:cNvCxnSpPr/>
          <p:nvPr>
            <p:custDataLst>
              <p:tags r:id="rId10"/>
            </p:custDataLst>
          </p:nvPr>
        </p:nvCxnSpPr>
        <p:spPr>
          <a:xfrm flipV="1">
            <a:off x="4616450" y="2245995"/>
            <a:ext cx="1511935" cy="890270"/>
          </a:xfrm>
          <a:prstGeom prst="line">
            <a:avLst/>
          </a:prstGeom>
          <a:noFill/>
          <a:ln w="38100">
            <a:solidFill>
              <a:schemeClr val="tx1"/>
            </a:solidFill>
            <a:bevel/>
            <a:tailEnd type="triangle"/>
          </a:ln>
        </p:spPr>
      </p:cxnSp>
      <p:pic>
        <p:nvPicPr>
          <p:cNvPr id="12298" name="Picture 11"/>
          <p:cNvPicPr/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267450" y="1478280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9" name="Text Box 5"/>
          <p:cNvSpPr/>
          <p:nvPr>
            <p:custDataLst>
              <p:tags r:id="rId13"/>
            </p:custDataLst>
          </p:nvPr>
        </p:nvSpPr>
        <p:spPr>
          <a:xfrm>
            <a:off x="6915785" y="2923222"/>
            <a:ext cx="43942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D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cxnSp>
        <p:nvCxnSpPr>
          <p:cNvPr id="2" name="Line 9"/>
          <p:cNvCxnSpPr/>
          <p:nvPr>
            <p:custDataLst>
              <p:tags r:id="rId14"/>
            </p:custDataLst>
          </p:nvPr>
        </p:nvCxnSpPr>
        <p:spPr>
          <a:xfrm>
            <a:off x="4562475" y="4482465"/>
            <a:ext cx="1619250" cy="1033780"/>
          </a:xfrm>
          <a:prstGeom prst="line">
            <a:avLst/>
          </a:prstGeom>
          <a:noFill/>
          <a:ln w="38100">
            <a:solidFill>
              <a:schemeClr val="tx1"/>
            </a:solidFill>
            <a:bevel/>
            <a:tailEnd type="triangle"/>
          </a:ln>
        </p:spPr>
      </p:cxnSp>
      <p:pic>
        <p:nvPicPr>
          <p:cNvPr id="3" name="Picture 11"/>
          <p:cNvPicPr/>
          <p:nvPr>
            <p:custDataLst>
              <p:tags r:id="rId15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266815" y="3924935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" name="Text Box 5"/>
          <p:cNvSpPr/>
          <p:nvPr>
            <p:custDataLst>
              <p:tags r:id="rId16"/>
            </p:custDataLst>
          </p:nvPr>
        </p:nvSpPr>
        <p:spPr>
          <a:xfrm>
            <a:off x="6922135" y="5407342"/>
            <a:ext cx="42037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E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Text Box 7"/>
          <p:cNvSpPr/>
          <p:nvPr>
            <p:custDataLst>
              <p:tags r:id="rId17"/>
            </p:custDataLst>
          </p:nvPr>
        </p:nvSpPr>
        <p:spPr>
          <a:xfrm>
            <a:off x="4562475" y="3548380"/>
            <a:ext cx="142748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两等分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/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0242" name="Group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809750" y="3482975"/>
          <a:ext cx="8236585" cy="1846580"/>
        </p:xfrm>
        <a:graphic>
          <a:graphicData uri="http://schemas.openxmlformats.org/drawingml/2006/table">
            <a:tbl>
              <a:tblPr/>
              <a:tblGrid>
                <a:gridCol w="3703320"/>
                <a:gridCol w="1837690"/>
                <a:gridCol w="2695575"/>
              </a:tblGrid>
              <a:tr h="571500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实验步骤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  <a:sym typeface="Arial" pitchFamily="34" charset="0"/>
                        </a:rPr>
                        <a:t>实验现象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  <a:sym typeface="Arial" pitchFamily="34" charset="0"/>
                        </a:rPr>
                        <a:t>实验结论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  <a:tr h="1275080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256" name="Text Box 21"/>
          <p:cNvSpPr/>
          <p:nvPr>
            <p:custDataLst>
              <p:tags r:id="rId4"/>
            </p:custDataLst>
          </p:nvPr>
        </p:nvSpPr>
        <p:spPr>
          <a:xfrm>
            <a:off x="1693545" y="2125345"/>
            <a:ext cx="826452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你的方案</a:t>
            </a:r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1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：_____________________________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0257" name="Text Box 22"/>
          <p:cNvSpPr/>
          <p:nvPr>
            <p:custDataLst>
              <p:tags r:id="rId5"/>
            </p:custDataLst>
          </p:nvPr>
        </p:nvSpPr>
        <p:spPr>
          <a:xfrm>
            <a:off x="1693545" y="2714625"/>
            <a:ext cx="2233612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设计实验：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258" name="Text Box 23"/>
          <p:cNvSpPr/>
          <p:nvPr>
            <p:custDataLst>
              <p:tags r:id="rId6"/>
            </p:custDataLst>
          </p:nvPr>
        </p:nvSpPr>
        <p:spPr>
          <a:xfrm>
            <a:off x="3533458" y="2114550"/>
            <a:ext cx="7056438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给硝酸钾饱和溶液</a:t>
            </a:r>
            <a:r>
              <a:rPr lang="zh-CN" altLang="en-US" sz="28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隶书" panose="02010509060101010101" pitchFamily="49" charset="-122"/>
                <a:ea typeface="隶书" panose="02010509060101010101" pitchFamily="49" charset="-122"/>
              </a:rPr>
              <a:t>加水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，硝酸钾固体会溶解。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259" name="Text Box 24"/>
          <p:cNvSpPr/>
          <p:nvPr>
            <p:custDataLst>
              <p:tags r:id="rId7"/>
            </p:custDataLst>
          </p:nvPr>
        </p:nvSpPr>
        <p:spPr>
          <a:xfrm>
            <a:off x="1739900" y="4292600"/>
            <a:ext cx="381889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给硝酸钾饱和溶液加水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260" name="Text Box 25"/>
          <p:cNvSpPr/>
          <p:nvPr>
            <p:custDataLst>
              <p:tags r:id="rId8"/>
            </p:custDataLst>
          </p:nvPr>
        </p:nvSpPr>
        <p:spPr>
          <a:xfrm>
            <a:off x="5558790" y="4221162"/>
            <a:ext cx="1943100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硝酸钾固体溶解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261" name="Text Box 26"/>
          <p:cNvSpPr/>
          <p:nvPr>
            <p:custDataLst>
              <p:tags r:id="rId9"/>
            </p:custDataLst>
          </p:nvPr>
        </p:nvSpPr>
        <p:spPr>
          <a:xfrm>
            <a:off x="7464425" y="4220845"/>
            <a:ext cx="2457450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加水，可以让硝酸钾固溶解。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10262" name="TextBox 29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91770" y="116840"/>
            <a:ext cx="3663950" cy="12938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63" name="Text Box 3"/>
          <p:cNvSpPr/>
          <p:nvPr>
            <p:custDataLst>
              <p:tags r:id="rId12"/>
            </p:custDataLst>
          </p:nvPr>
        </p:nvSpPr>
        <p:spPr>
          <a:xfrm>
            <a:off x="1703388" y="1196975"/>
            <a:ext cx="10225088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Calibri" panose="020f0502020204030204" pitchFamily="34" charset="0"/>
              </a:rPr>
              <a:t>让烧杯中剩余硝酸钾固体继续溶解，有哪些方法？</a:t>
            </a:r>
            <a:endParaRPr lang="zh-CN" altLang="en-US" sz="3200" b="1">
              <a:latin typeface="Calibri" panose="020f0502020204030204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0" grpId="0"/>
      <p:bldP spid="10261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1266" name="Group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845310" y="3068955"/>
          <a:ext cx="8500745" cy="2232025"/>
        </p:xfrm>
        <a:graphic>
          <a:graphicData uri="http://schemas.openxmlformats.org/drawingml/2006/table">
            <a:tbl>
              <a:tblPr/>
              <a:tblGrid>
                <a:gridCol w="3500755"/>
                <a:gridCol w="1928495"/>
                <a:gridCol w="3071495"/>
              </a:tblGrid>
              <a:tr h="571500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实验步骤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  <a:sym typeface="Arial" pitchFamily="34" charset="0"/>
                        </a:rPr>
                        <a:t>实验现象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  <a:sym typeface="Arial" pitchFamily="34" charset="0"/>
                        </a:rPr>
                        <a:t>实验结论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  <a:tr h="1660525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1280" name="Text Box 21"/>
          <p:cNvSpPr/>
          <p:nvPr>
            <p:custDataLst>
              <p:tags r:id="rId4"/>
            </p:custDataLst>
          </p:nvPr>
        </p:nvSpPr>
        <p:spPr>
          <a:xfrm>
            <a:off x="1376997" y="1710055"/>
            <a:ext cx="7958138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你的方案</a:t>
            </a:r>
            <a:r>
              <a:rPr lang="en-US" altLang="zh-CN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2</a:t>
            </a:r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：_____________________________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11281" name="Text Box 22"/>
          <p:cNvSpPr/>
          <p:nvPr>
            <p:custDataLst>
              <p:tags r:id="rId5"/>
            </p:custDataLst>
          </p:nvPr>
        </p:nvSpPr>
        <p:spPr>
          <a:xfrm>
            <a:off x="1376997" y="2264092"/>
            <a:ext cx="2233612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设计实验：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282" name="Text Box 23"/>
          <p:cNvSpPr/>
          <p:nvPr>
            <p:custDataLst>
              <p:tags r:id="rId6"/>
            </p:custDataLst>
          </p:nvPr>
        </p:nvSpPr>
        <p:spPr>
          <a:xfrm>
            <a:off x="3143885" y="1700530"/>
            <a:ext cx="820039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硝酸钾饱和溶液</a:t>
            </a:r>
            <a:r>
              <a:rPr lang="zh-CN" altLang="en-US" sz="280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隶书" panose="02010509060101010101" pitchFamily="49" charset="-122"/>
                <a:ea typeface="隶书" panose="02010509060101010101" pitchFamily="49" charset="-122"/>
              </a:rPr>
              <a:t>温度</a:t>
            </a:r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升高后，硝酸钾固体会溶解。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283" name="Text Box 24"/>
          <p:cNvSpPr/>
          <p:nvPr>
            <p:custDataLst>
              <p:tags r:id="rId7"/>
            </p:custDataLst>
          </p:nvPr>
        </p:nvSpPr>
        <p:spPr>
          <a:xfrm>
            <a:off x="2032635" y="3729355"/>
            <a:ext cx="3241675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给硝酸钾饱和溶液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加热。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284" name="Text Box 25"/>
          <p:cNvSpPr/>
          <p:nvPr>
            <p:custDataLst>
              <p:tags r:id="rId8"/>
            </p:custDataLst>
          </p:nvPr>
        </p:nvSpPr>
        <p:spPr>
          <a:xfrm>
            <a:off x="5267960" y="3729355"/>
            <a:ext cx="2519362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硝酸钾固体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溶解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1285" name="Text Box 26"/>
          <p:cNvSpPr/>
          <p:nvPr>
            <p:custDataLst>
              <p:tags r:id="rId9"/>
            </p:custDataLst>
          </p:nvPr>
        </p:nvSpPr>
        <p:spPr>
          <a:xfrm>
            <a:off x="7274560" y="3729355"/>
            <a:ext cx="3249612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Arial" pitchFamily="34" charset="0"/>
              </a:rPr>
              <a:t>温度升高后，固体硝酸钾溶解了。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1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84" grpId="0"/>
      <p:bldP spid="1128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2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290" name="Text Box 3"/>
          <p:cNvSpPr/>
          <p:nvPr>
            <p:custDataLst>
              <p:tags r:id="rId3"/>
            </p:custDataLst>
          </p:nvPr>
        </p:nvSpPr>
        <p:spPr>
          <a:xfrm>
            <a:off x="1703388" y="941070"/>
            <a:ext cx="10296525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Calibri" panose="020f0502020204030204" pitchFamily="34" charset="0"/>
              </a:rPr>
              <a:t>鉴别加水或升高温度后的硝酸钾溶液是否达到饱和？</a:t>
            </a:r>
            <a:endParaRPr lang="zh-CN" altLang="en-US" sz="3200" b="1">
              <a:latin typeface="Calibri" panose="020f0502020204030204" pitchFamily="34" charset="0"/>
            </a:endParaRPr>
          </a:p>
        </p:txBody>
      </p:sp>
      <p:sp>
        <p:nvSpPr>
          <p:cNvPr id="12291" name="Text Box 7"/>
          <p:cNvSpPr/>
          <p:nvPr>
            <p:custDataLst>
              <p:tags r:id="rId4"/>
            </p:custDataLst>
          </p:nvPr>
        </p:nvSpPr>
        <p:spPr>
          <a:xfrm>
            <a:off x="1487805" y="5949632"/>
            <a:ext cx="9828212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Arial" pitchFamily="34" charset="0"/>
              </a:rPr>
              <a:t>方法：加入少量硝酸钾固体，固体质量不变，是饱和溶液。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12293" name="Text Box 7"/>
          <p:cNvSpPr/>
          <p:nvPr>
            <p:custDataLst>
              <p:tags r:id="rId5"/>
            </p:custDataLst>
          </p:nvPr>
        </p:nvSpPr>
        <p:spPr>
          <a:xfrm>
            <a:off x="5053330" y="2043113"/>
            <a:ext cx="1728788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①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加水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2294" name="Text Box 8"/>
          <p:cNvSpPr/>
          <p:nvPr>
            <p:custDataLst>
              <p:tags r:id="rId6"/>
            </p:custDataLst>
          </p:nvPr>
        </p:nvSpPr>
        <p:spPr>
          <a:xfrm>
            <a:off x="4715193" y="4325938"/>
            <a:ext cx="223202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②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升高温度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cxnSp>
        <p:nvCxnSpPr>
          <p:cNvPr id="12295" name="Line 9"/>
          <p:cNvCxnSpPr/>
          <p:nvPr>
            <p:custDataLst>
              <p:tags r:id="rId7"/>
            </p:custDataLst>
          </p:nvPr>
        </p:nvCxnSpPr>
        <p:spPr>
          <a:xfrm flipV="1">
            <a:off x="5008245" y="2541905"/>
            <a:ext cx="1706880" cy="23495"/>
          </a:xfrm>
          <a:prstGeom prst="line">
            <a:avLst/>
          </a:prstGeom>
          <a:noFill/>
          <a:ln w="38100">
            <a:solidFill>
              <a:schemeClr val="tx1"/>
            </a:solidFill>
            <a:bevel/>
            <a:tailEnd type="triangle"/>
          </a:ln>
        </p:spPr>
      </p:cxnSp>
      <p:pic>
        <p:nvPicPr>
          <p:cNvPr id="12298" name="Picture 11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146290" y="1524635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9" name="Text Box 5"/>
          <p:cNvSpPr/>
          <p:nvPr>
            <p:custDataLst>
              <p:tags r:id="rId10"/>
            </p:custDataLst>
          </p:nvPr>
        </p:nvSpPr>
        <p:spPr>
          <a:xfrm>
            <a:off x="7794625" y="2969577"/>
            <a:ext cx="40005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F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300" name="Text Box 14"/>
          <p:cNvSpPr/>
          <p:nvPr>
            <p:custDataLst>
              <p:tags r:id="rId11"/>
            </p:custDataLst>
          </p:nvPr>
        </p:nvSpPr>
        <p:spPr>
          <a:xfrm>
            <a:off x="2186305" y="2960370"/>
            <a:ext cx="557530" cy="181483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饱和溶液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pic>
        <p:nvPicPr>
          <p:cNvPr id="12301" name="TextBox 15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60020" y="44450"/>
            <a:ext cx="3170238" cy="12747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302" name="Text Box 14"/>
          <p:cNvSpPr/>
          <p:nvPr>
            <p:custDataLst>
              <p:tags r:id="rId14"/>
            </p:custDataLst>
          </p:nvPr>
        </p:nvSpPr>
        <p:spPr>
          <a:xfrm>
            <a:off x="8983662" y="3133725"/>
            <a:ext cx="2808288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饱和溶液还是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不饱和溶液？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cxnSp>
        <p:nvCxnSpPr>
          <p:cNvPr id="2" name="Line 9"/>
          <p:cNvCxnSpPr/>
          <p:nvPr>
            <p:custDataLst>
              <p:tags r:id="rId15"/>
            </p:custDataLst>
          </p:nvPr>
        </p:nvCxnSpPr>
        <p:spPr>
          <a:xfrm flipV="1">
            <a:off x="4875530" y="4832350"/>
            <a:ext cx="1910080" cy="15875"/>
          </a:xfrm>
          <a:prstGeom prst="line">
            <a:avLst/>
          </a:prstGeom>
          <a:noFill/>
          <a:ln w="38100">
            <a:solidFill>
              <a:schemeClr val="tx1"/>
            </a:solidFill>
            <a:bevel/>
            <a:tailEnd type="triangle"/>
          </a:ln>
        </p:spPr>
      </p:cxnSp>
      <p:pic>
        <p:nvPicPr>
          <p:cNvPr id="3" name="Picture 11"/>
          <p:cNvPicPr/>
          <p:nvPr>
            <p:custDataLst>
              <p:tags r:id="rId16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146290" y="3668395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" name="Text Box 5"/>
          <p:cNvSpPr/>
          <p:nvPr>
            <p:custDataLst>
              <p:tags r:id="rId17"/>
            </p:custDataLst>
          </p:nvPr>
        </p:nvSpPr>
        <p:spPr>
          <a:xfrm>
            <a:off x="7794625" y="5150802"/>
            <a:ext cx="45974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G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11"/>
          <p:cNvPicPr/>
          <p:nvPr>
            <p:custDataLst>
              <p:tags r:id="rId18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981325" y="1524635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" name="Text Box 5"/>
          <p:cNvSpPr/>
          <p:nvPr>
            <p:custDataLst>
              <p:tags r:id="rId19"/>
            </p:custDataLst>
          </p:nvPr>
        </p:nvSpPr>
        <p:spPr>
          <a:xfrm>
            <a:off x="3629660" y="2969577"/>
            <a:ext cx="43942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D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7" name="Picture 11"/>
          <p:cNvPicPr/>
          <p:nvPr>
            <p:custDataLst>
              <p:tags r:id="rId20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981325" y="3681730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" name="Text Box 5"/>
          <p:cNvSpPr/>
          <p:nvPr>
            <p:custDataLst>
              <p:tags r:id="rId21"/>
            </p:custDataLst>
          </p:nvPr>
        </p:nvSpPr>
        <p:spPr>
          <a:xfrm>
            <a:off x="3636645" y="5164137"/>
            <a:ext cx="42037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E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5" dur="500" fill="hold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0" dur="500" fill="hold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1"/>
      <p:bldP spid="12302" grpId="2"/>
      <p:bldP spid="12300" grpId="0"/>
      <p:bldP spid="12293" grpId="0"/>
      <p:bldP spid="12294" grpId="0"/>
      <p:bldP spid="12299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3314" name="Group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703388" y="2925762"/>
          <a:ext cx="8643620" cy="2201862"/>
        </p:xfrm>
        <a:graphic>
          <a:graphicData uri="http://schemas.openxmlformats.org/drawingml/2006/table">
            <a:tbl>
              <a:tblPr/>
              <a:tblGrid>
                <a:gridCol w="2980055"/>
                <a:gridCol w="2465070"/>
                <a:gridCol w="3198495"/>
              </a:tblGrid>
              <a:tr h="539750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实验步骤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  <a:sym typeface="Arial" pitchFamily="34" charset="0"/>
                        </a:rPr>
                        <a:t>实验现象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隶书" panose="02010509060101010101" pitchFamily="49" charset="-122"/>
                          <a:ea typeface="隶书" panose="02010509060101010101" pitchFamily="49" charset="-122"/>
                          <a:sym typeface="Arial" pitchFamily="34" charset="0"/>
                        </a:rPr>
                        <a:t>实验结论</a:t>
                      </a: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  <a:tr h="1662112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328" name="Text Box 22"/>
          <p:cNvSpPr/>
          <p:nvPr>
            <p:custDataLst>
              <p:tags r:id="rId4"/>
            </p:custDataLst>
          </p:nvPr>
        </p:nvSpPr>
        <p:spPr>
          <a:xfrm>
            <a:off x="1150620" y="2054225"/>
            <a:ext cx="223202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隶书" panose="02010509060101010101" pitchFamily="49" charset="-122"/>
                <a:ea typeface="隶书" panose="02010509060101010101" pitchFamily="49" charset="-122"/>
              </a:rPr>
              <a:t>设计实验：</a:t>
            </a:r>
            <a:endParaRPr lang="zh-CN" altLang="en-US" sz="28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3329" name="Text Box 24"/>
          <p:cNvSpPr/>
          <p:nvPr>
            <p:custDataLst>
              <p:tags r:id="rId5"/>
            </p:custDataLst>
          </p:nvPr>
        </p:nvSpPr>
        <p:spPr>
          <a:xfrm>
            <a:off x="1847850" y="3644900"/>
            <a:ext cx="2879725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在硝酸钾溶液中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/>
            <a:r>
              <a:rPr lang="zh-CN" altLang="en-US" sz="2800" b="1">
                <a:solidFill>
                  <a:schemeClr val="tx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加入少量硝酸钾。</a:t>
            </a:r>
            <a:endParaRPr lang="zh-CN" altLang="en-US" sz="2800" b="1">
              <a:solidFill>
                <a:schemeClr val="tx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3330" name="Text Box 25"/>
          <p:cNvSpPr/>
          <p:nvPr>
            <p:custDataLst>
              <p:tags r:id="rId6"/>
            </p:custDataLst>
          </p:nvPr>
        </p:nvSpPr>
        <p:spPr>
          <a:xfrm>
            <a:off x="4826000" y="3789045"/>
            <a:ext cx="1710055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硝酸钾固体溶解</a:t>
            </a:r>
            <a:endParaRPr lang="en-US" altLang="zh-CN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3331" name="Text Box 26"/>
          <p:cNvSpPr/>
          <p:nvPr>
            <p:custDataLst>
              <p:tags r:id="rId7"/>
            </p:custDataLst>
          </p:nvPr>
        </p:nvSpPr>
        <p:spPr>
          <a:xfrm>
            <a:off x="7614285" y="3789045"/>
            <a:ext cx="2172970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是硝酸钾不饱和溶液</a:t>
            </a:r>
            <a:endParaRPr lang="zh-CN" altLang="en-US" sz="28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13333" name="TextBox 10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9380" y="0"/>
            <a:ext cx="3633788" cy="12747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32" name="Text Box 3"/>
          <p:cNvSpPr/>
          <p:nvPr>
            <p:custDataLst>
              <p:tags r:id="rId10"/>
            </p:custDataLst>
          </p:nvPr>
        </p:nvSpPr>
        <p:spPr>
          <a:xfrm>
            <a:off x="1150620" y="1124902"/>
            <a:ext cx="101520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>
                <a:latin typeface="Calibri" panose="020f0502020204030204" pitchFamily="34" charset="0"/>
              </a:rPr>
              <a:t>鉴别加水或升高温度后的硝酸钾溶液是否饱和溶液？</a:t>
            </a:r>
            <a:endParaRPr lang="zh-CN" altLang="en-US" sz="3200" b="1">
              <a:latin typeface="Calibri" panose="020f0502020204030204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 fill="hold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30" grpId="0"/>
      <p:bldP spid="13331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2" name="Text Box 3"/>
          <p:cNvSpPr/>
          <p:nvPr>
            <p:custDataLst>
              <p:tags r:id="rId3"/>
            </p:custDataLst>
          </p:nvPr>
        </p:nvSpPr>
        <p:spPr>
          <a:xfrm>
            <a:off x="2689225" y="886460"/>
            <a:ext cx="9051925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/>
              <a:t>让</a:t>
            </a:r>
            <a:r>
              <a:rPr lang="zh-CN" altLang="en-US" sz="3200" b="1">
                <a:solidFill>
                  <a:srgbClr val="FF0000"/>
                </a:solidFill>
              </a:rPr>
              <a:t>不饱和</a:t>
            </a:r>
            <a:r>
              <a:rPr lang="zh-CN" altLang="en-US" sz="3200" b="1">
                <a:solidFill>
                  <a:schemeClr val="tx1"/>
                </a:solidFill>
              </a:rPr>
              <a:t>的</a:t>
            </a:r>
            <a:r>
              <a:rPr lang="en-US" altLang="zh-CN" sz="3200" b="1">
                <a:solidFill>
                  <a:srgbClr val="FF0000"/>
                </a:solidFill>
              </a:rPr>
              <a:t>G</a:t>
            </a:r>
            <a:r>
              <a:rPr lang="zh-CN" altLang="en-US" sz="3200" b="1"/>
              <a:t>溶液放入冰水中</a:t>
            </a:r>
            <a:r>
              <a:rPr lang="zh-CN" altLang="en-US" sz="3200" b="1">
                <a:sym typeface="Arial" pitchFamily="34" charset="0"/>
              </a:rPr>
              <a:t>，</a:t>
            </a:r>
            <a:r>
              <a:rPr lang="zh-CN" altLang="en-US" sz="3200" b="1"/>
              <a:t>会有什么现象？</a:t>
            </a:r>
            <a:endParaRPr sz="3200" b="1">
              <a:latin typeface="Calibri" panose="020f0502020204030204" pitchFamily="34" charset="0"/>
            </a:endParaRPr>
          </a:p>
        </p:txBody>
      </p:sp>
      <p:pic>
        <p:nvPicPr>
          <p:cNvPr id="15382" name="TextBox 7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43890" y="728662"/>
            <a:ext cx="2243138" cy="1293812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15363" name="Group 3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1774507" y="1900555"/>
          <a:ext cx="8643620" cy="2217737"/>
        </p:xfrm>
        <a:graphic>
          <a:graphicData uri="http://schemas.openxmlformats.org/drawingml/2006/table">
            <a:tbl>
              <a:tblPr/>
              <a:tblGrid>
                <a:gridCol w="3427095"/>
                <a:gridCol w="2333625"/>
                <a:gridCol w="2882900"/>
              </a:tblGrid>
              <a:tr h="555625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Times New Roman" panose="02020603050405020304" pitchFamily="18" charset="0"/>
                          <a:ea typeface="隶书" panose="02010509060101010101" pitchFamily="49" charset="-122"/>
                        </a:rPr>
                        <a:t>实验步骤</a:t>
                      </a: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Times New Roman" panose="02020603050405020304" pitchFamily="18" charset="0"/>
                          <a:ea typeface="隶书" panose="02010509060101010101" pitchFamily="49" charset="-122"/>
                          <a:sym typeface="Arial" pitchFamily="34" charset="0"/>
                        </a:rPr>
                        <a:t>实验现象</a:t>
                      </a: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</a:pPr>
                      <a:r>
                        <a:rPr lang="zh-CN" altLang="zh-CN" sz="2800" b="1">
                          <a:latin typeface="Times New Roman" panose="02020603050405020304" pitchFamily="18" charset="0"/>
                          <a:ea typeface="隶书" panose="02010509060101010101" pitchFamily="49" charset="-122"/>
                          <a:sym typeface="Arial" pitchFamily="34" charset="0"/>
                        </a:rPr>
                        <a:t>实验结论</a:t>
                      </a: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sym typeface="Arial" pitchFamily="34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  <a:tr h="1662112"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>
                        <a:spcBef>
                          <a:spcPct val="20000"/>
                        </a:spcBef>
                      </a:pPr>
                      <a:endParaRPr lang="zh-CN" altLang="zh-CN" sz="2800" b="1">
                        <a:latin typeface="Times New Roman" panose="02020603050405020304" pitchFamily="18" charset="0"/>
                        <a:ea typeface="隶书" panose="020105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28575">
                      <a:solidFill>
                        <a:srgbClr val="C8860E"/>
                      </a:solidFill>
                      <a:bevel/>
                    </a:lnL>
                    <a:lnR w="28575">
                      <a:solidFill>
                        <a:srgbClr val="C8860E"/>
                      </a:solidFill>
                      <a:bevel/>
                    </a:lnR>
                    <a:lnT w="28575">
                      <a:solidFill>
                        <a:srgbClr val="C8860E"/>
                      </a:solidFill>
                      <a:bevel/>
                    </a:lnT>
                    <a:lnB w="28575">
                      <a:solidFill>
                        <a:srgbClr val="C8860E"/>
                      </a:solidFill>
                      <a:bevel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5378" name="Text Box 22"/>
          <p:cNvSpPr/>
          <p:nvPr>
            <p:custDataLst>
              <p:tags r:id="rId7"/>
            </p:custDataLst>
          </p:nvPr>
        </p:nvSpPr>
        <p:spPr>
          <a:xfrm>
            <a:off x="855980" y="1574800"/>
            <a:ext cx="140843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Times New Roman" panose="02020603050405020304" pitchFamily="18" charset="0"/>
                <a:ea typeface="隶书" panose="02010509060101010101" pitchFamily="49" charset="-122"/>
              </a:rPr>
              <a:t>实验：</a:t>
            </a:r>
            <a:endParaRPr lang="zh-CN" altLang="en-US" sz="2800" b="1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5379" name="Text Box 24"/>
          <p:cNvSpPr/>
          <p:nvPr>
            <p:custDataLst>
              <p:tags r:id="rId8"/>
            </p:custDataLst>
          </p:nvPr>
        </p:nvSpPr>
        <p:spPr>
          <a:xfrm>
            <a:off x="1812290" y="2621280"/>
            <a:ext cx="3419475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将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G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杯硝酸钾不饱和溶液放入冰水中降温</a:t>
            </a:r>
            <a:endParaRPr lang="en-US" altLang="zh-CN" sz="28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380" name="Text Box 25"/>
          <p:cNvSpPr/>
          <p:nvPr>
            <p:custDataLst>
              <p:tags r:id="rId9"/>
            </p:custDataLst>
          </p:nvPr>
        </p:nvSpPr>
        <p:spPr>
          <a:xfrm>
            <a:off x="5484495" y="2621280"/>
            <a:ext cx="1913255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有硝酸钾固体出现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.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381" name="Text Box 26"/>
          <p:cNvSpPr/>
          <p:nvPr>
            <p:custDataLst>
              <p:tags r:id="rId10"/>
            </p:custDataLst>
          </p:nvPr>
        </p:nvSpPr>
        <p:spPr>
          <a:xfrm>
            <a:off x="7572057" y="2621280"/>
            <a:ext cx="2879725" cy="1383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降低温度可以让不饱和溶液变成饱和溶液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6386" name="Text Box 22"/>
          <p:cNvSpPr/>
          <p:nvPr>
            <p:custDataLst>
              <p:tags r:id="rId11"/>
            </p:custDataLst>
          </p:nvPr>
        </p:nvSpPr>
        <p:spPr>
          <a:xfrm>
            <a:off x="132715" y="179705"/>
            <a:ext cx="2973070" cy="645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幼圆" panose="02010509060101010101" pitchFamily="49" charset="-122"/>
              </a:rPr>
              <a:t>探究问题</a:t>
            </a:r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幼圆" panose="02010509060101010101" pitchFamily="49" charset="-122"/>
              </a:rPr>
              <a:t>4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ea typeface="幼圆" panose="02010509060101010101" pitchFamily="49" charset="-122"/>
              </a:rPr>
              <a:t>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ea typeface="幼圆" panose="02010509060101010101" pitchFamily="49" charset="-122"/>
            </a:endParaRPr>
          </a:p>
        </p:txBody>
      </p:sp>
      <p:sp>
        <p:nvSpPr>
          <p:cNvPr id="14347" name="Text Box 11"/>
          <p:cNvSpPr/>
          <p:nvPr>
            <p:custDataLst>
              <p:tags r:id="rId12"/>
            </p:custDataLst>
          </p:nvPr>
        </p:nvSpPr>
        <p:spPr>
          <a:xfrm>
            <a:off x="2007870" y="3898265"/>
            <a:ext cx="577215" cy="22453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不饱和溶液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pic>
        <p:nvPicPr>
          <p:cNvPr id="3" name="Picture 11"/>
          <p:cNvPicPr/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768600" y="3898265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" name="Text Box 5"/>
          <p:cNvSpPr/>
          <p:nvPr>
            <p:custDataLst>
              <p:tags r:id="rId15"/>
            </p:custDataLst>
          </p:nvPr>
        </p:nvSpPr>
        <p:spPr>
          <a:xfrm>
            <a:off x="3381375" y="5380672"/>
            <a:ext cx="45974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G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11"/>
          <p:cNvPicPr/>
          <p:nvPr>
            <p:custDataLst>
              <p:tags r:id="rId16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6886575" y="3898265"/>
            <a:ext cx="1573530" cy="20770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" name="Text Box 5"/>
          <p:cNvSpPr/>
          <p:nvPr>
            <p:custDataLst>
              <p:tags r:id="rId17"/>
            </p:custDataLst>
          </p:nvPr>
        </p:nvSpPr>
        <p:spPr>
          <a:xfrm>
            <a:off x="7508240" y="5343207"/>
            <a:ext cx="45974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H</a:t>
            </a:r>
            <a:endParaRPr lang="en-US" altLang="zh-CN" sz="2800" b="1">
              <a:solidFill>
                <a:srgbClr val="FF0000"/>
              </a:solidFill>
              <a:highlight>
                <a:srgbClr val="FFFF00"/>
              </a:highlight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cxnSp>
        <p:nvCxnSpPr>
          <p:cNvPr id="7" name="直接箭头连接符 6"/>
          <p:cNvCxnSpPr/>
          <p:nvPr>
            <p:custDataLst>
              <p:tags r:id="rId18"/>
            </p:custDataLst>
          </p:nvPr>
        </p:nvCxnSpPr>
        <p:spPr>
          <a:xfrm flipV="1">
            <a:off x="4780915" y="4841240"/>
            <a:ext cx="1666875" cy="18415"/>
          </a:xfrm>
          <a:prstGeom prst="straightConnector1">
            <a:avLst/>
          </a:prstGeom>
          <a:ln w="28575" cmpd="sng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Box 7"/>
          <p:cNvSpPr/>
          <p:nvPr>
            <p:custDataLst>
              <p:tags r:id="rId19"/>
            </p:custDataLst>
          </p:nvPr>
        </p:nvSpPr>
        <p:spPr>
          <a:xfrm>
            <a:off x="5022215" y="4252595"/>
            <a:ext cx="1134110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隶书" panose="02010509060101010101" pitchFamily="49" charset="-122"/>
                <a:sym typeface="宋体" panose="02010600030101010101" pitchFamily="2" charset="-122"/>
              </a:rPr>
              <a:t>冰水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12302" name="Text Box 14"/>
          <p:cNvSpPr/>
          <p:nvPr>
            <p:custDataLst>
              <p:tags r:id="rId20"/>
            </p:custDataLst>
          </p:nvPr>
        </p:nvSpPr>
        <p:spPr>
          <a:xfrm>
            <a:off x="8643937" y="4460240"/>
            <a:ext cx="2808288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饱和溶液还是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  <a:p>
            <a:pPr lvl="0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</a:rPr>
              <a:t>不饱和溶液？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 fill="hold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4" dur="500" fill="hold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0" dur="500" fill="hold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5" dur="500" fill="hold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0" dur="500" fill="hold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2302" grpId="2"/>
      <p:bldP spid="15378" grpId="1"/>
      <p:bldP spid="15379" grpId="2"/>
      <p:bldP spid="15380" grpId="3"/>
      <p:bldP spid="15381" grpId="4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https://d.book118.com/926034023144010043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36"/>
</p:tagLst>
</file>

<file path=ppt/tags/tag2.xml><?xml version="1.0" encoding="utf-8"?>
<p:tagLst xmlns:p="http://schemas.openxmlformats.org/presentationml/2006/main">
  <p:tag name="AS_UNIQUEID" val="1137"/>
</p:tagLst>
</file>

<file path=ppt/tags/tag3.xml><?xml version="1.0" encoding="utf-8"?>
<p:tagLst xmlns:p="http://schemas.openxmlformats.org/presentationml/2006/main">
  <p:tag name="AS_UNIQUEID" val="1138"/>
</p:tagLst>
</file>

<file path=ppt/tags/tag4.xml><?xml version="1.0" encoding="utf-8"?>
<p:tagLst xmlns:p="http://schemas.openxmlformats.org/presentationml/2006/main">
  <p:tag name="AS_UNIQUEID" val="1139"/>
</p:tagLst>
</file>

<file path=ppt/tags/tag5.xml><?xml version="1.0" encoding="utf-8"?>
<p:tagLst xmlns:p="http://schemas.openxmlformats.org/presentationml/2006/main">
  <p:tag name="AS_UNIQUEID" val="1140"/>
</p:tagLst>
</file>

<file path=ppt/tags/tag6.xml><?xml version="1.0" encoding="utf-8"?>
<p:tagLst xmlns:p="http://schemas.openxmlformats.org/presentationml/2006/main">
  <p:tag name="AS_UNIQUEID" val="1141"/>
</p:tagLst>
</file>

<file path=ppt/tags/tag7.xml><?xml version="1.0" encoding="utf-8"?>
<p:tagLst xmlns:p="http://schemas.openxmlformats.org/presentationml/2006/main">
  <p:tag name="AS_UNIQUEID" val="1142"/>
</p:tagLst>
</file>

<file path=ppt/tags/tag8.xml><?xml version="1.0" encoding="utf-8"?>
<p:tagLst xmlns:p="http://schemas.openxmlformats.org/presentationml/2006/main">
  <p:tag name="AS_UNIQUEID" val="1143"/>
</p:tagLst>
</file>

<file path=ppt/tags/tag9.xml><?xml version="1.0" encoding="utf-8"?>
<p:tagLst xmlns:p="http://schemas.openxmlformats.org/presentationml/2006/main">
  <p:tag name="AS_UNIQUEID" val="1144"/>
</p:tagLst>
</file>

<file path=ppt/tags/tag10.xml><?xml version="1.0" encoding="utf-8"?>
<p:tagLst xmlns:p="http://schemas.openxmlformats.org/presentationml/2006/main">
  <p:tag name="AS_UNIQUEID" val="1145"/>
</p:tagLst>
</file>

<file path=ppt/tags/tag11.xml><?xml version="1.0" encoding="utf-8"?>
<p:tagLst xmlns:p="http://schemas.openxmlformats.org/presentationml/2006/main">
  <p:tag name="AS_UNIQUEID" val="1146"/>
</p:tagLst>
</file>

<file path=ppt/tags/tag12.xml><?xml version="1.0" encoding="utf-8"?>
<p:tagLst xmlns:p="http://schemas.openxmlformats.org/presentationml/2006/main">
  <p:tag name="AS_UNIQUEID" val="1147"/>
</p:tagLst>
</file>

<file path=ppt/tags/tag13.xml><?xml version="1.0" encoding="utf-8"?>
<p:tagLst xmlns:p="http://schemas.openxmlformats.org/presentationml/2006/main">
  <p:tag name="AS_UNIQUEID" val="1148"/>
</p:tagLst>
</file>

<file path=ppt/tags/tag14.xml><?xml version="1.0" encoding="utf-8"?>
<p:tagLst xmlns:p="http://schemas.openxmlformats.org/presentationml/2006/main">
  <p:tag name="AS_UNIQUEID" val="1149"/>
</p:tagLst>
</file>

<file path=ppt/tags/tag15.xml><?xml version="1.0" encoding="utf-8"?>
<p:tagLst xmlns:p="http://schemas.openxmlformats.org/presentationml/2006/main">
  <p:tag name="AS_UNIQUEID" val="1150"/>
</p:tagLst>
</file>

<file path=ppt/tags/tag16.xml><?xml version="1.0" encoding="utf-8"?>
<p:tagLst xmlns:p="http://schemas.openxmlformats.org/presentationml/2006/main">
  <p:tag name="AS_UNIQUEID" val="1151"/>
</p:tagLst>
</file>

<file path=ppt/tags/tag17.xml><?xml version="1.0" encoding="utf-8"?>
<p:tagLst xmlns:p="http://schemas.openxmlformats.org/presentationml/2006/main">
  <p:tag name="AS_UNIQUEID" val="1152"/>
</p:tagLst>
</file>

<file path=ppt/tags/tag18.xml><?xml version="1.0" encoding="utf-8"?>
<p:tagLst xmlns:p="http://schemas.openxmlformats.org/presentationml/2006/main">
  <p:tag name="AS_UNIQUEID" val="1153"/>
</p:tagLst>
</file>

<file path=ppt/tags/tag19.xml><?xml version="1.0" encoding="utf-8"?>
<p:tagLst xmlns:p="http://schemas.openxmlformats.org/presentationml/2006/main">
  <p:tag name="AS_UNIQUEID" val="1154"/>
</p:tagLst>
</file>

<file path=ppt/tags/tag20.xml><?xml version="1.0" encoding="utf-8"?>
<p:tagLst xmlns:p="http://schemas.openxmlformats.org/presentationml/2006/main">
  <p:tag name="AS_UNIQUEID" val="1155"/>
</p:tagLst>
</file>

<file path=ppt/tags/tag21.xml><?xml version="1.0" encoding="utf-8"?>
<p:tagLst xmlns:p="http://schemas.openxmlformats.org/presentationml/2006/main">
  <p:tag name="AS_UNIQUEID" val="1156"/>
</p:tagLst>
</file>

<file path=ppt/tags/tag22.xml><?xml version="1.0" encoding="utf-8"?>
<p:tagLst xmlns:p="http://schemas.openxmlformats.org/presentationml/2006/main">
  <p:tag name="AS_UNIQUEID" val="1157"/>
</p:tagLst>
</file>

<file path=ppt/tags/tag23.xml><?xml version="1.0" encoding="utf-8"?>
<p:tagLst xmlns:p="http://schemas.openxmlformats.org/presentationml/2006/main">
  <p:tag name="AS_UNIQUEID" val="1158"/>
</p:tagLst>
</file>

<file path=ppt/tags/tag24.xml><?xml version="1.0" encoding="utf-8"?>
<p:tagLst xmlns:p="http://schemas.openxmlformats.org/presentationml/2006/main">
  <p:tag name="AS_UNIQUEID" val="1159"/>
</p:tagLst>
</file>

<file path=ppt/tags/tag25.xml><?xml version="1.0" encoding="utf-8"?>
<p:tagLst xmlns:p="http://schemas.openxmlformats.org/presentationml/2006/main">
  <p:tag name="AS_UNIQUEID" val="1160"/>
</p:tagLst>
</file>

<file path=ppt/tags/tag26.xml><?xml version="1.0" encoding="utf-8"?>
<p:tagLst xmlns:p="http://schemas.openxmlformats.org/presentationml/2006/main">
  <p:tag name="AS_UNIQUEID" val="1161"/>
</p:tagLst>
</file>

<file path=ppt/tags/tag27.xml><?xml version="1.0" encoding="utf-8"?>
<p:tagLst xmlns:p="http://schemas.openxmlformats.org/presentationml/2006/main">
  <p:tag name="AS_UNIQUEID" val="1162"/>
</p:tagLst>
</file>

<file path=ppt/tags/tag28.xml><?xml version="1.0" encoding="utf-8"?>
<p:tagLst xmlns:p="http://schemas.openxmlformats.org/presentationml/2006/main">
  <p:tag name="AS_UNIQUEID" val="1163"/>
</p:tagLst>
</file>

<file path=ppt/tags/tag29.xml><?xml version="1.0" encoding="utf-8"?>
<p:tagLst xmlns:p="http://schemas.openxmlformats.org/presentationml/2006/main">
  <p:tag name="AS_UNIQUEID" val="1164"/>
</p:tagLst>
</file>

<file path=ppt/tags/tag30.xml><?xml version="1.0" encoding="utf-8"?>
<p:tagLst xmlns:p="http://schemas.openxmlformats.org/presentationml/2006/main">
  <p:tag name="AS_UNIQUEID" val="1165"/>
</p:tagLst>
</file>

<file path=ppt/tags/tag31.xml><?xml version="1.0" encoding="utf-8"?>
<p:tagLst xmlns:p="http://schemas.openxmlformats.org/presentationml/2006/main">
  <p:tag name="AS_UNIQUEID" val="1166"/>
</p:tagLst>
</file>

<file path=ppt/tags/tag32.xml><?xml version="1.0" encoding="utf-8"?>
<p:tagLst xmlns:p="http://schemas.openxmlformats.org/presentationml/2006/main">
  <p:tag name="AS_UNIQUEID" val="1167"/>
</p:tagLst>
</file>

<file path=ppt/tags/tag33.xml><?xml version="1.0" encoding="utf-8"?>
<p:tagLst xmlns:p="http://schemas.openxmlformats.org/presentationml/2006/main">
  <p:tag name="AS_UNIQUEID" val="1168"/>
</p:tagLst>
</file>

<file path=ppt/tags/tag34.xml><?xml version="1.0" encoding="utf-8"?>
<p:tagLst xmlns:p="http://schemas.openxmlformats.org/presentationml/2006/main">
  <p:tag name="AS_UNIQUEID" val="1169"/>
</p:tagLst>
</file>

<file path=ppt/tags/tag35.xml><?xml version="1.0" encoding="utf-8"?>
<p:tagLst xmlns:p="http://schemas.openxmlformats.org/presentationml/2006/main">
  <p:tag name="AS_UNIQUEID" val="1170"/>
</p:tagLst>
</file>

<file path=ppt/tags/tag36.xml><?xml version="1.0" encoding="utf-8"?>
<p:tagLst xmlns:p="http://schemas.openxmlformats.org/presentationml/2006/main">
  <p:tag name="AS_UNIQUEID" val="1171"/>
</p:tagLst>
</file>

<file path=ppt/tags/tag37.xml><?xml version="1.0" encoding="utf-8"?>
<p:tagLst xmlns:p="http://schemas.openxmlformats.org/presentationml/2006/main">
  <p:tag name="AS_UNIQUEID" val="1172"/>
</p:tagLst>
</file>

<file path=ppt/tags/tag38.xml><?xml version="1.0" encoding="utf-8"?>
<p:tagLst xmlns:p="http://schemas.openxmlformats.org/presentationml/2006/main">
  <p:tag name="AS_UNIQUEID" val="1173"/>
</p:tagLst>
</file>

<file path=ppt/tags/tag39.xml><?xml version="1.0" encoding="utf-8"?>
<p:tagLst xmlns:p="http://schemas.openxmlformats.org/presentationml/2006/main">
  <p:tag name="AS_UNIQUEID" val="1174"/>
</p:tagLst>
</file>

<file path=ppt/tags/tag40.xml><?xml version="1.0" encoding="utf-8"?>
<p:tagLst xmlns:p="http://schemas.openxmlformats.org/presentationml/2006/main">
  <p:tag name="AS_UNIQUEID" val="1175"/>
</p:tagLst>
</file>

<file path=ppt/tags/tag41.xml><?xml version="1.0" encoding="utf-8"?>
<p:tagLst xmlns:p="http://schemas.openxmlformats.org/presentationml/2006/main">
  <p:tag name="AS_UNIQUEID" val="1176"/>
</p:tagLst>
</file>

<file path=ppt/tags/tag42.xml><?xml version="1.0" encoding="utf-8"?>
<p:tagLst xmlns:p="http://schemas.openxmlformats.org/presentationml/2006/main">
  <p:tag name="AS_UNIQUEID" val="1177"/>
</p:tagLst>
</file>

<file path=ppt/tags/tag43.xml><?xml version="1.0" encoding="utf-8"?>
<p:tagLst xmlns:p="http://schemas.openxmlformats.org/presentationml/2006/main">
  <p:tag name="AS_UNIQUEID" val="1178"/>
</p:tagLst>
</file>

<file path=ppt/tags/tag44.xml><?xml version="1.0" encoding="utf-8"?>
<p:tagLst xmlns:p="http://schemas.openxmlformats.org/presentationml/2006/main">
  <p:tag name="AS_UNIQUEID" val="1179"/>
</p:tagLst>
</file>

<file path=ppt/tags/tag45.xml><?xml version="1.0" encoding="utf-8"?>
<p:tagLst xmlns:p="http://schemas.openxmlformats.org/presentationml/2006/main">
  <p:tag name="AS_UNIQUEID" val="1180"/>
</p:tagLst>
</file>

<file path=ppt/tags/tag46.xml><?xml version="1.0" encoding="utf-8"?>
<p:tagLst xmlns:p="http://schemas.openxmlformats.org/presentationml/2006/main">
  <p:tag name="AS_UNIQUEID" val="1181"/>
</p:tagLst>
</file>

<file path=ppt/tags/tag47.xml><?xml version="1.0" encoding="utf-8"?>
<p:tagLst xmlns:p="http://schemas.openxmlformats.org/presentationml/2006/main">
  <p:tag name="AS_UNIQUEID" val="1182"/>
</p:tagLst>
</file>

<file path=ppt/tags/tag48.xml><?xml version="1.0" encoding="utf-8"?>
<p:tagLst xmlns:p="http://schemas.openxmlformats.org/presentationml/2006/main">
  <p:tag name="AS_UNIQUEID" val="1183"/>
</p:tagLst>
</file>

<file path=ppt/tags/tag49.xml><?xml version="1.0" encoding="utf-8"?>
<p:tagLst xmlns:p="http://schemas.openxmlformats.org/presentationml/2006/main">
  <p:tag name="AS_UNIQUEID" val="1184"/>
</p:tagLst>
</file>

<file path=ppt/tags/tag50.xml><?xml version="1.0" encoding="utf-8"?>
<p:tagLst xmlns:p="http://schemas.openxmlformats.org/presentationml/2006/main">
  <p:tag name="AS_UNIQUEID" val="1185"/>
</p:tagLst>
</file>

<file path=ppt/tags/tag51.xml><?xml version="1.0" encoding="utf-8"?>
<p:tagLst xmlns:p="http://schemas.openxmlformats.org/presentationml/2006/main">
  <p:tag name="AS_UNIQUEID" val="1186"/>
</p:tagLst>
</file>

<file path=ppt/tags/tag52.xml><?xml version="1.0" encoding="utf-8"?>
<p:tagLst xmlns:p="http://schemas.openxmlformats.org/presentationml/2006/main">
  <p:tag name="AS_UNIQUEID" val="1187"/>
</p:tagLst>
</file>

<file path=ppt/tags/tag53.xml><?xml version="1.0" encoding="utf-8"?>
<p:tagLst xmlns:p="http://schemas.openxmlformats.org/presentationml/2006/main">
  <p:tag name="AS_UNIQUEID" val="1188"/>
</p:tagLst>
</file>

<file path=ppt/tags/tag54.xml><?xml version="1.0" encoding="utf-8"?>
<p:tagLst xmlns:p="http://schemas.openxmlformats.org/presentationml/2006/main">
  <p:tag name="AS_UNIQUEID" val="1189"/>
</p:tagLst>
</file>

<file path=ppt/tags/tag55.xml><?xml version="1.0" encoding="utf-8"?>
<p:tagLst xmlns:p="http://schemas.openxmlformats.org/presentationml/2006/main">
  <p:tag name="AS_UNIQUEID" val="1190"/>
</p:tagLst>
</file>

<file path=ppt/tags/tag56.xml><?xml version="1.0" encoding="utf-8"?>
<p:tagLst xmlns:p="http://schemas.openxmlformats.org/presentationml/2006/main">
  <p:tag name="AS_UNIQUEID" val="1191"/>
</p:tagLst>
</file>

<file path=ppt/tags/tag57.xml><?xml version="1.0" encoding="utf-8"?>
<p:tagLst xmlns:p="http://schemas.openxmlformats.org/presentationml/2006/main">
  <p:tag name="AS_UNIQUEID" val="1192"/>
</p:tagLst>
</file>

<file path=ppt/tags/tag58.xml><?xml version="1.0" encoding="utf-8"?>
<p:tagLst xmlns:p="http://schemas.openxmlformats.org/presentationml/2006/main">
  <p:tag name="AS_UNIQUEID" val="1193"/>
</p:tagLst>
</file>

<file path=ppt/tags/tag59.xml><?xml version="1.0" encoding="utf-8"?>
<p:tagLst xmlns:p="http://schemas.openxmlformats.org/presentationml/2006/main">
  <p:tag name="AS_UNIQUEID" val="1194"/>
</p:tagLst>
</file>

<file path=ppt/tags/tag60.xml><?xml version="1.0" encoding="utf-8"?>
<p:tagLst xmlns:p="http://schemas.openxmlformats.org/presentationml/2006/main">
  <p:tag name="AS_UNIQUEID" val="1195"/>
</p:tagLst>
</file>

<file path=ppt/tags/tag61.xml><?xml version="1.0" encoding="utf-8"?>
<p:tagLst xmlns:p="http://schemas.openxmlformats.org/presentationml/2006/main">
  <p:tag name="AS_UNIQUEID" val="1196"/>
</p:tagLst>
</file>

<file path=ppt/tags/tag62.xml><?xml version="1.0" encoding="utf-8"?>
<p:tagLst xmlns:p="http://schemas.openxmlformats.org/presentationml/2006/main">
  <p:tag name="AS_UNIQUEID" val="1197"/>
</p:tagLst>
</file>

<file path=ppt/tags/tag63.xml><?xml version="1.0" encoding="utf-8"?>
<p:tagLst xmlns:p="http://schemas.openxmlformats.org/presentationml/2006/main">
  <p:tag name="AS_UNIQUEID" val="1198"/>
</p:tagLst>
</file>

<file path=ppt/tags/tag64.xml><?xml version="1.0" encoding="utf-8"?>
<p:tagLst xmlns:p="http://schemas.openxmlformats.org/presentationml/2006/main">
  <p:tag name="AS_UNIQUEID" val="1199"/>
</p:tagLst>
</file>

<file path=ppt/tags/tag65.xml><?xml version="1.0" encoding="utf-8"?>
<p:tagLst xmlns:p="http://schemas.openxmlformats.org/presentationml/2006/main">
  <p:tag name="AS_UNIQUEID" val="1200"/>
</p:tagLst>
</file>

<file path=ppt/tags/tag66.xml><?xml version="1.0" encoding="utf-8"?>
<p:tagLst xmlns:p="http://schemas.openxmlformats.org/presentationml/2006/main">
  <p:tag name="AS_UNIQUEID" val="1201"/>
</p:tagLst>
</file>

<file path=ppt/tags/tag67.xml><?xml version="1.0" encoding="utf-8"?>
<p:tagLst xmlns:p="http://schemas.openxmlformats.org/presentationml/2006/main">
  <p:tag name="AS_UNIQUEID" val="1202"/>
</p:tagLst>
</file>

<file path=ppt/tags/tag68.xml><?xml version="1.0" encoding="utf-8"?>
<p:tagLst xmlns:p="http://schemas.openxmlformats.org/presentationml/2006/main">
  <p:tag name="AS_UNIQUEID" val="1203"/>
</p:tagLst>
</file>

<file path=ppt/tags/tag69.xml><?xml version="1.0" encoding="utf-8"?>
<p:tagLst xmlns:p="http://schemas.openxmlformats.org/presentationml/2006/main">
  <p:tag name="AS_UNIQUEID" val="1204"/>
</p:tagLst>
</file>

<file path=ppt/tags/tag70.xml><?xml version="1.0" encoding="utf-8"?>
<p:tagLst xmlns:p="http://schemas.openxmlformats.org/presentationml/2006/main">
  <p:tag name="AS_UNIQUEID" val="1205"/>
</p:tagLst>
</file>

<file path=ppt/tags/tag71.xml><?xml version="1.0" encoding="utf-8"?>
<p:tagLst xmlns:p="http://schemas.openxmlformats.org/presentationml/2006/main">
  <p:tag name="AS_UNIQUEID" val="1206"/>
</p:tagLst>
</file>

<file path=ppt/tags/tag72.xml><?xml version="1.0" encoding="utf-8"?>
<p:tagLst xmlns:p="http://schemas.openxmlformats.org/presentationml/2006/main">
  <p:tag name="AS_UNIQUEID" val="1207"/>
</p:tagLst>
</file>

<file path=ppt/tags/tag73.xml><?xml version="1.0" encoding="utf-8"?>
<p:tagLst xmlns:p="http://schemas.openxmlformats.org/presentationml/2006/main">
  <p:tag name="AS_UNIQUEID" val="1208"/>
</p:tagLst>
</file>

<file path=ppt/tags/tag74.xml><?xml version="1.0" encoding="utf-8"?>
<p:tagLst xmlns:p="http://schemas.openxmlformats.org/presentationml/2006/main">
  <p:tag name="AS_UNIQUEID" val="1209"/>
</p:tagLst>
</file>

<file path=ppt/tags/tag75.xml><?xml version="1.0" encoding="utf-8"?>
<p:tagLst xmlns:p="http://schemas.openxmlformats.org/presentationml/2006/main">
  <p:tag name="AS_UNIQUEID" val="1210"/>
</p:tagLst>
</file>

<file path=ppt/tags/tag76.xml><?xml version="1.0" encoding="utf-8"?>
<p:tagLst xmlns:p="http://schemas.openxmlformats.org/presentationml/2006/main">
  <p:tag name="AS_UNIQUEID" val="960"/>
</p:tagLst>
</file>

<file path=ppt/tags/tag77.xml><?xml version="1.0" encoding="utf-8"?>
<p:tagLst xmlns:p="http://schemas.openxmlformats.org/presentationml/2006/main">
  <p:tag name="AS_UNIQUEID" val="961"/>
</p:tagLst>
</file>

<file path=ppt/tags/tag78.xml><?xml version="1.0" encoding="utf-8"?>
<p:tagLst xmlns:p="http://schemas.openxmlformats.org/presentationml/2006/main">
  <p:tag name="AS_UNIQUEID" val="962"/>
</p:tagLst>
</file>

<file path=ppt/tags/tag79.xml><?xml version="1.0" encoding="utf-8"?>
<p:tagLst xmlns:p="http://schemas.openxmlformats.org/presentationml/2006/main">
  <p:tag name="AS_UNIQUEID" val="963"/>
</p:tagLst>
</file>

<file path=ppt/tags/tag80.xml><?xml version="1.0" encoding="utf-8"?>
<p:tagLst xmlns:p="http://schemas.openxmlformats.org/presentationml/2006/main">
  <p:tag name="AS_UNIQUEID" val="964"/>
</p:tagLst>
</file>

<file path=ppt/tags/tag81.xml><?xml version="1.0" encoding="utf-8"?>
<p:tagLst xmlns:p="http://schemas.openxmlformats.org/presentationml/2006/main">
  <p:tag name="AS_UNIQUEID" val="965"/>
</p:tagLst>
</file>

<file path=ppt/tags/tag82.xml><?xml version="1.0" encoding="utf-8"?>
<p:tagLst xmlns:p="http://schemas.openxmlformats.org/presentationml/2006/main">
  <p:tag name="AS_UNIQUEID" val="966"/>
</p:tagLst>
</file>

<file path=ppt/tags/tag83.xml><?xml version="1.0" encoding="utf-8"?>
<p:tagLst xmlns:p="http://schemas.openxmlformats.org/presentationml/2006/main">
  <p:tag name="AS_UNIQUEID" val="967"/>
</p:tagLst>
</file>

<file path=ppt/tags/tag84.xml><?xml version="1.0" encoding="utf-8"?>
<p:tagLst xmlns:p="http://schemas.openxmlformats.org/presentationml/2006/main">
  <p:tag name="AS_UNIQUEID" val="968"/>
</p:tagLst>
</file>

<file path=ppt/tags/tag85.xml><?xml version="1.0" encoding="utf-8"?>
<p:tagLst xmlns:p="http://schemas.openxmlformats.org/presentationml/2006/main">
  <p:tag name="AS_UNIQUEID" val="969"/>
</p:tagLst>
</file>

<file path=ppt/tags/tag86.xml><?xml version="1.0" encoding="utf-8"?>
<p:tagLst xmlns:p="http://schemas.openxmlformats.org/presentationml/2006/main">
  <p:tag name="AS_UNIQUEID" val="970"/>
</p:tagLst>
</file>

<file path=ppt/tags/tag87.xml><?xml version="1.0" encoding="utf-8"?>
<p:tagLst xmlns:p="http://schemas.openxmlformats.org/presentationml/2006/main">
  <p:tag name="AS_UNIQUEID" val="971"/>
</p:tagLst>
</file>

<file path=ppt/tags/tag88.xml><?xml version="1.0" encoding="utf-8"?>
<p:tagLst xmlns:p="http://schemas.openxmlformats.org/presentationml/2006/main">
  <p:tag name="AS_UNIQUEID" val="972"/>
</p:tagLst>
</file>

<file path=ppt/tags/tag89.xml><?xml version="1.0" encoding="utf-8"?>
<p:tagLst xmlns:p="http://schemas.openxmlformats.org/presentationml/2006/main">
  <p:tag name="AS_UNIQUEID" val="973"/>
</p:tagLst>
</file>

<file path=ppt/tags/tag90.xml><?xml version="1.0" encoding="utf-8"?>
<p:tagLst xmlns:p="http://schemas.openxmlformats.org/presentationml/2006/main">
  <p:tag name="AS_UNIQUEID" val="974"/>
</p:tagLst>
</file>

<file path=ppt/tags/tag91.xml><?xml version="1.0" encoding="utf-8"?>
<p:tagLst xmlns:p="http://schemas.openxmlformats.org/presentationml/2006/main">
  <p:tag name="AS_UNIQUEID" val="975"/>
</p:tagLst>
</file>

<file path=ppt/tags/tag92.xml><?xml version="1.0" encoding="utf-8"?>
<p:tagLst xmlns:p="http://schemas.openxmlformats.org/presentationml/2006/main">
  <p:tag name="AS_UNIQUEID" val="976"/>
</p:tagLst>
</file>

<file path=ppt/tags/tag93.xml><?xml version="1.0" encoding="utf-8"?>
<p:tagLst xmlns:p="http://schemas.openxmlformats.org/presentationml/2006/main">
  <p:tag name="AS_UNIQUEID" val="977"/>
</p:tagLst>
</file>

<file path=ppt/tags/tag94.xml><?xml version="1.0" encoding="utf-8"?>
<p:tagLst xmlns:p="http://schemas.openxmlformats.org/presentationml/2006/main">
  <p:tag name="AS_UNIQUEID" val="978"/>
</p:tagLst>
</file>

<file path=ppt/tags/tag95.xml><?xml version="1.0" encoding="utf-8"?>
<p:tagLst xmlns:p="http://schemas.openxmlformats.org/presentationml/2006/main">
  <p:tag name="AS_UNIQUEID" val="979"/>
</p:tagLst>
</file>

<file path=ppt/tags/tag96.xml><?xml version="1.0" encoding="utf-8"?>
<p:tagLst xmlns:p="http://schemas.openxmlformats.org/presentationml/2006/main">
  <p:tag name="AS_UNIQUEID" val="980"/>
</p:tagLst>
</file>

<file path=ppt/tags/tag97.xml><?xml version="1.0" encoding="utf-8"?>
<p:tagLst xmlns:p="http://schemas.openxmlformats.org/presentationml/2006/main">
  <p:tag name="AS_UNIQUEID" val="981"/>
</p:tagLst>
</file>

<file path=ppt/tags/tag98.xml><?xml version="1.0" encoding="utf-8"?>
<p:tagLst xmlns:p="http://schemas.openxmlformats.org/presentationml/2006/main">
  <p:tag name="AS_UNIQUEID" val="982"/>
</p:tagLst>
</file>

<file path=ppt/tags/tag99.xml><?xml version="1.0" encoding="utf-8"?>
<p:tagLst xmlns:p="http://schemas.openxmlformats.org/presentationml/2006/main">
  <p:tag name="AS_UNIQUEID" val="983"/>
</p:tagLst>
</file>

<file path=ppt/tags/tag100.xml><?xml version="1.0" encoding="utf-8"?>
<p:tagLst xmlns:p="http://schemas.openxmlformats.org/presentationml/2006/main">
  <p:tag name="AS_UNIQUEID" val="984"/>
</p:tagLst>
</file>

<file path=ppt/tags/tag101.xml><?xml version="1.0" encoding="utf-8"?>
<p:tagLst xmlns:p="http://schemas.openxmlformats.org/presentationml/2006/main">
  <p:tag name="AS_UNIQUEID" val="985"/>
</p:tagLst>
</file>

<file path=ppt/tags/tag102.xml><?xml version="1.0" encoding="utf-8"?>
<p:tagLst xmlns:p="http://schemas.openxmlformats.org/presentationml/2006/main">
  <p:tag name="AS_UNIQUEID" val="986"/>
</p:tagLst>
</file>

<file path=ppt/tags/tag103.xml><?xml version="1.0" encoding="utf-8"?>
<p:tagLst xmlns:p="http://schemas.openxmlformats.org/presentationml/2006/main">
  <p:tag name="AS_UNIQUEID" val="987"/>
</p:tagLst>
</file>

<file path=ppt/tags/tag104.xml><?xml version="1.0" encoding="utf-8"?>
<p:tagLst xmlns:p="http://schemas.openxmlformats.org/presentationml/2006/main">
  <p:tag name="AS_UNIQUEID" val="988"/>
</p:tagLst>
</file>

<file path=ppt/tags/tag105.xml><?xml version="1.0" encoding="utf-8"?>
<p:tagLst xmlns:p="http://schemas.openxmlformats.org/presentationml/2006/main">
  <p:tag name="AS_UNIQUEID" val="989"/>
</p:tagLst>
</file>

<file path=ppt/tags/tag106.xml><?xml version="1.0" encoding="utf-8"?>
<p:tagLst xmlns:p="http://schemas.openxmlformats.org/presentationml/2006/main">
  <p:tag name="AS_UNIQUEID" val="990"/>
</p:tagLst>
</file>

<file path=ppt/tags/tag107.xml><?xml version="1.0" encoding="utf-8"?>
<p:tagLst xmlns:p="http://schemas.openxmlformats.org/presentationml/2006/main">
  <p:tag name="AS_UNIQUEID" val="991"/>
</p:tagLst>
</file>

<file path=ppt/tags/tag108.xml><?xml version="1.0" encoding="utf-8"?>
<p:tagLst xmlns:p="http://schemas.openxmlformats.org/presentationml/2006/main">
  <p:tag name="AS_UNIQUEID" val="992"/>
</p:tagLst>
</file>

<file path=ppt/tags/tag109.xml><?xml version="1.0" encoding="utf-8"?>
<p:tagLst xmlns:p="http://schemas.openxmlformats.org/presentationml/2006/main">
  <p:tag name="AS_UNIQUEID" val="993"/>
</p:tagLst>
</file>

<file path=ppt/tags/tag110.xml><?xml version="1.0" encoding="utf-8"?>
<p:tagLst xmlns:p="http://schemas.openxmlformats.org/presentationml/2006/main">
  <p:tag name="AS_UNIQUEID" val="994"/>
</p:tagLst>
</file>

<file path=ppt/tags/tag111.xml><?xml version="1.0" encoding="utf-8"?>
<p:tagLst xmlns:p="http://schemas.openxmlformats.org/presentationml/2006/main">
  <p:tag name="AS_UNIQUEID" val="995"/>
</p:tagLst>
</file>

<file path=ppt/tags/tag112.xml><?xml version="1.0" encoding="utf-8"?>
<p:tagLst xmlns:p="http://schemas.openxmlformats.org/presentationml/2006/main">
  <p:tag name="AS_UNIQUEID" val="996"/>
</p:tagLst>
</file>

<file path=ppt/tags/tag113.xml><?xml version="1.0" encoding="utf-8"?>
<p:tagLst xmlns:p="http://schemas.openxmlformats.org/presentationml/2006/main">
  <p:tag name="AS_UNIQUEID" val="997"/>
</p:tagLst>
</file>

<file path=ppt/tags/tag114.xml><?xml version="1.0" encoding="utf-8"?>
<p:tagLst xmlns:p="http://schemas.openxmlformats.org/presentationml/2006/main">
  <p:tag name="AS_UNIQUEID" val="998"/>
</p:tagLst>
</file>

<file path=ppt/tags/tag115.xml><?xml version="1.0" encoding="utf-8"?>
<p:tagLst xmlns:p="http://schemas.openxmlformats.org/presentationml/2006/main">
  <p:tag name="AS_UNIQUEID" val="999"/>
</p:tagLst>
</file>

<file path=ppt/tags/tag116.xml><?xml version="1.0" encoding="utf-8"?>
<p:tagLst xmlns:p="http://schemas.openxmlformats.org/presentationml/2006/main">
  <p:tag name="AS_UNIQUEID" val="1000"/>
</p:tagLst>
</file>

<file path=ppt/tags/tag117.xml><?xml version="1.0" encoding="utf-8"?>
<p:tagLst xmlns:p="http://schemas.openxmlformats.org/presentationml/2006/main">
  <p:tag name="AS_UNIQUEID" val="1001"/>
</p:tagLst>
</file>

<file path=ppt/tags/tag118.xml><?xml version="1.0" encoding="utf-8"?>
<p:tagLst xmlns:p="http://schemas.openxmlformats.org/presentationml/2006/main">
  <p:tag name="AS_UNIQUEID" val="1002"/>
</p:tagLst>
</file>

<file path=ppt/tags/tag119.xml><?xml version="1.0" encoding="utf-8"?>
<p:tagLst xmlns:p="http://schemas.openxmlformats.org/presentationml/2006/main">
  <p:tag name="AS_UNIQUEID" val="1003"/>
</p:tagLst>
</file>

<file path=ppt/tags/tag120.xml><?xml version="1.0" encoding="utf-8"?>
<p:tagLst xmlns:p="http://schemas.openxmlformats.org/presentationml/2006/main">
  <p:tag name="AS_UNIQUEID" val="1004"/>
</p:tagLst>
</file>

<file path=ppt/tags/tag121.xml><?xml version="1.0" encoding="utf-8"?>
<p:tagLst xmlns:p="http://schemas.openxmlformats.org/presentationml/2006/main">
  <p:tag name="AS_UNIQUEID" val="1005"/>
</p:tagLst>
</file>

<file path=ppt/tags/tag122.xml><?xml version="1.0" encoding="utf-8"?>
<p:tagLst xmlns:p="http://schemas.openxmlformats.org/presentationml/2006/main">
  <p:tag name="AS_UNIQUEID" val="1006"/>
</p:tagLst>
</file>

<file path=ppt/tags/tag123.xml><?xml version="1.0" encoding="utf-8"?>
<p:tagLst xmlns:p="http://schemas.openxmlformats.org/presentationml/2006/main">
  <p:tag name="AS_UNIQUEID" val="1007"/>
</p:tagLst>
</file>

<file path=ppt/tags/tag124.xml><?xml version="1.0" encoding="utf-8"?>
<p:tagLst xmlns:p="http://schemas.openxmlformats.org/presentationml/2006/main">
  <p:tag name="AS_UNIQUEID" val="1008"/>
</p:tagLst>
</file>

<file path=ppt/tags/tag125.xml><?xml version="1.0" encoding="utf-8"?>
<p:tagLst xmlns:p="http://schemas.openxmlformats.org/presentationml/2006/main">
  <p:tag name="AS_UNIQUEID" val="1009"/>
</p:tagLst>
</file>

<file path=ppt/tags/tag126.xml><?xml version="1.0" encoding="utf-8"?>
<p:tagLst xmlns:p="http://schemas.openxmlformats.org/presentationml/2006/main">
  <p:tag name="AS_UNIQUEID" val="1010"/>
</p:tagLst>
</file>

<file path=ppt/tags/tag127.xml><?xml version="1.0" encoding="utf-8"?>
<p:tagLst xmlns:p="http://schemas.openxmlformats.org/presentationml/2006/main">
  <p:tag name="AS_UNIQUEID" val="1011"/>
</p:tagLst>
</file>

<file path=ppt/tags/tag128.xml><?xml version="1.0" encoding="utf-8"?>
<p:tagLst xmlns:p="http://schemas.openxmlformats.org/presentationml/2006/main">
  <p:tag name="AS_UNIQUEID" val="1012"/>
</p:tagLst>
</file>

<file path=ppt/tags/tag129.xml><?xml version="1.0" encoding="utf-8"?>
<p:tagLst xmlns:p="http://schemas.openxmlformats.org/presentationml/2006/main">
  <p:tag name="AS_UNIQUEID" val="808"/>
</p:tagLst>
</file>

<file path=ppt/tags/tag130.xml><?xml version="1.0" encoding="utf-8"?>
<p:tagLst xmlns:p="http://schemas.openxmlformats.org/presentationml/2006/main">
  <p:tag name="AS_UNIQUEID" val="809"/>
</p:tagLst>
</file>

<file path=ppt/tags/tag131.xml><?xml version="1.0" encoding="utf-8"?>
<p:tagLst xmlns:p="http://schemas.openxmlformats.org/presentationml/2006/main">
  <p:tag name="AS_UNIQUEID" val="810"/>
</p:tagLst>
</file>

<file path=ppt/tags/tag132.xml><?xml version="1.0" encoding="utf-8"?>
<p:tagLst xmlns:p="http://schemas.openxmlformats.org/presentationml/2006/main">
  <p:tag name="AS_UNIQUEID" val="811"/>
</p:tagLst>
</file>

<file path=ppt/tags/tag133.xml><?xml version="1.0" encoding="utf-8"?>
<p:tagLst xmlns:p="http://schemas.openxmlformats.org/presentationml/2006/main">
  <p:tag name="AS_UNIQUEID" val="812"/>
</p:tagLst>
</file>

<file path=ppt/tags/tag134.xml><?xml version="1.0" encoding="utf-8"?>
<p:tagLst xmlns:p="http://schemas.openxmlformats.org/presentationml/2006/main">
  <p:tag name="AS_UNIQUEID" val="813"/>
</p:tagLst>
</file>

<file path=ppt/tags/tag135.xml><?xml version="1.0" encoding="utf-8"?>
<p:tagLst xmlns:p="http://schemas.openxmlformats.org/presentationml/2006/main">
  <p:tag name="AS_UNIQUEID" val="814"/>
</p:tagLst>
</file>

<file path=ppt/tags/tag136.xml><?xml version="1.0" encoding="utf-8"?>
<p:tagLst xmlns:p="http://schemas.openxmlformats.org/presentationml/2006/main">
  <p:tag name="AS_UNIQUEID" val="815"/>
</p:tagLst>
</file>

<file path=ppt/tags/tag137.xml><?xml version="1.0" encoding="utf-8"?>
<p:tagLst xmlns:p="http://schemas.openxmlformats.org/presentationml/2006/main">
  <p:tag name="AS_UNIQUEID" val="816"/>
</p:tagLst>
</file>

<file path=ppt/tags/tag138.xml><?xml version="1.0" encoding="utf-8"?>
<p:tagLst xmlns:p="http://schemas.openxmlformats.org/presentationml/2006/main">
  <p:tag name="AS_UNIQUEID" val="817"/>
</p:tagLst>
</file>

<file path=ppt/tags/tag139.xml><?xml version="1.0" encoding="utf-8"?>
<p:tagLst xmlns:p="http://schemas.openxmlformats.org/presentationml/2006/main">
  <p:tag name="AS_UNIQUEID" val="818"/>
</p:tagLst>
</file>

<file path=ppt/tags/tag140.xml><?xml version="1.0" encoding="utf-8"?>
<p:tagLst xmlns:p="http://schemas.openxmlformats.org/presentationml/2006/main">
  <p:tag name="AS_UNIQUEID" val="819"/>
</p:tagLst>
</file>

<file path=ppt/tags/tag141.xml><?xml version="1.0" encoding="utf-8"?>
<p:tagLst xmlns:p="http://schemas.openxmlformats.org/presentationml/2006/main">
  <p:tag name="AS_UNIQUEID" val="820"/>
</p:tagLst>
</file>

<file path=ppt/tags/tag142.xml><?xml version="1.0" encoding="utf-8"?>
<p:tagLst xmlns:p="http://schemas.openxmlformats.org/presentationml/2006/main">
  <p:tag name="AS_UNIQUEID" val="821"/>
</p:tagLst>
</file>

<file path=ppt/tags/tag143.xml><?xml version="1.0" encoding="utf-8"?>
<p:tagLst xmlns:p="http://schemas.openxmlformats.org/presentationml/2006/main">
  <p:tag name="AS_UNIQUEID" val="822"/>
</p:tagLst>
</file>

<file path=ppt/tags/tag144.xml><?xml version="1.0" encoding="utf-8"?>
<p:tagLst xmlns:p="http://schemas.openxmlformats.org/presentationml/2006/main">
  <p:tag name="AS_UNIQUEID" val="823"/>
</p:tagLst>
</file>

<file path=ppt/tags/tag145.xml><?xml version="1.0" encoding="utf-8"?>
<p:tagLst xmlns:p="http://schemas.openxmlformats.org/presentationml/2006/main">
  <p:tag name="AS_UNIQUEID" val="824"/>
</p:tagLst>
</file>

<file path=ppt/tags/tag146.xml><?xml version="1.0" encoding="utf-8"?>
<p:tagLst xmlns:p="http://schemas.openxmlformats.org/presentationml/2006/main">
  <p:tag name="AS_UNIQUEID" val="825"/>
</p:tagLst>
</file>

<file path=ppt/tags/tag147.xml><?xml version="1.0" encoding="utf-8"?>
<p:tagLst xmlns:p="http://schemas.openxmlformats.org/presentationml/2006/main">
  <p:tag name="AS_UNIQUEID" val="826"/>
</p:tagLst>
</file>

<file path=ppt/tags/tag148.xml><?xml version="1.0" encoding="utf-8"?>
<p:tagLst xmlns:p="http://schemas.openxmlformats.org/presentationml/2006/main">
  <p:tag name="AS_UNIQUEID" val="827"/>
</p:tagLst>
</file>

<file path=ppt/tags/tag149.xml><?xml version="1.0" encoding="utf-8"?>
<p:tagLst xmlns:p="http://schemas.openxmlformats.org/presentationml/2006/main">
  <p:tag name="AS_UNIQUEID" val="828"/>
</p:tagLst>
</file>

<file path=ppt/tags/tag150.xml><?xml version="1.0" encoding="utf-8"?>
<p:tagLst xmlns:p="http://schemas.openxmlformats.org/presentationml/2006/main">
  <p:tag name="AS_UNIQUEID" val="829"/>
</p:tagLst>
</file>

<file path=ppt/tags/tag151.xml><?xml version="1.0" encoding="utf-8"?>
<p:tagLst xmlns:p="http://schemas.openxmlformats.org/presentationml/2006/main">
  <p:tag name="AS_UNIQUEID" val="830"/>
</p:tagLst>
</file>

<file path=ppt/tags/tag152.xml><?xml version="1.0" encoding="utf-8"?>
<p:tagLst xmlns:p="http://schemas.openxmlformats.org/presentationml/2006/main">
  <p:tag name="AS_UNIQUEID" val="831"/>
</p:tagLst>
</file>

<file path=ppt/tags/tag153.xml><?xml version="1.0" encoding="utf-8"?>
<p:tagLst xmlns:p="http://schemas.openxmlformats.org/presentationml/2006/main">
  <p:tag name="AS_UNIQUEID" val="832"/>
</p:tagLst>
</file>

<file path=ppt/tags/tag154.xml><?xml version="1.0" encoding="utf-8"?>
<p:tagLst xmlns:p="http://schemas.openxmlformats.org/presentationml/2006/main">
  <p:tag name="AS_UNIQUEID" val="833"/>
</p:tagLst>
</file>

<file path=ppt/tags/tag155.xml><?xml version="1.0" encoding="utf-8"?>
<p:tagLst xmlns:p="http://schemas.openxmlformats.org/presentationml/2006/main">
  <p:tag name="AS_UNIQUEID" val="834"/>
</p:tagLst>
</file>

<file path=ppt/tags/tag156.xml><?xml version="1.0" encoding="utf-8"?>
<p:tagLst xmlns:p="http://schemas.openxmlformats.org/presentationml/2006/main">
  <p:tag name="AS_UNIQUEID" val="835"/>
</p:tagLst>
</file>

<file path=ppt/tags/tag157.xml><?xml version="1.0" encoding="utf-8"?>
<p:tagLst xmlns:p="http://schemas.openxmlformats.org/presentationml/2006/main">
  <p:tag name="AS_UNIQUEID" val="836"/>
</p:tagLst>
</file>

<file path=ppt/tags/tag158.xml><?xml version="1.0" encoding="utf-8"?>
<p:tagLst xmlns:p="http://schemas.openxmlformats.org/presentationml/2006/main">
  <p:tag name="AS_UNIQUEID" val="837"/>
</p:tagLst>
</file>

<file path=ppt/tags/tag159.xml><?xml version="1.0" encoding="utf-8"?>
<p:tagLst xmlns:p="http://schemas.openxmlformats.org/presentationml/2006/main">
  <p:tag name="AS_UNIQUEID" val="838"/>
</p:tagLst>
</file>

<file path=ppt/tags/tag160.xml><?xml version="1.0" encoding="utf-8"?>
<p:tagLst xmlns:p="http://schemas.openxmlformats.org/presentationml/2006/main">
  <p:tag name="AS_UNIQUEID" val="839"/>
</p:tagLst>
</file>

<file path=ppt/tags/tag161.xml><?xml version="1.0" encoding="utf-8"?>
<p:tagLst xmlns:p="http://schemas.openxmlformats.org/presentationml/2006/main">
  <p:tag name="AS_UNIQUEID" val="840"/>
</p:tagLst>
</file>

<file path=ppt/tags/tag162.xml><?xml version="1.0" encoding="utf-8"?>
<p:tagLst xmlns:p="http://schemas.openxmlformats.org/presentationml/2006/main">
  <p:tag name="AS_UNIQUEID" val="841"/>
</p:tagLst>
</file>

<file path=ppt/tags/tag163.xml><?xml version="1.0" encoding="utf-8"?>
<p:tagLst xmlns:p="http://schemas.openxmlformats.org/presentationml/2006/main">
  <p:tag name="AS_UNIQUEID" val="842"/>
</p:tagLst>
</file>

<file path=ppt/tags/tag164.xml><?xml version="1.0" encoding="utf-8"?>
<p:tagLst xmlns:p="http://schemas.openxmlformats.org/presentationml/2006/main">
  <p:tag name="AS_UNIQUEID" val="843"/>
</p:tagLst>
</file>

<file path=ppt/tags/tag165.xml><?xml version="1.0" encoding="utf-8"?>
<p:tagLst xmlns:p="http://schemas.openxmlformats.org/presentationml/2006/main">
  <p:tag name="AS_UNIQUEID" val="844"/>
</p:tagLst>
</file>

<file path=ppt/tags/tag166.xml><?xml version="1.0" encoding="utf-8"?>
<p:tagLst xmlns:p="http://schemas.openxmlformats.org/presentationml/2006/main">
  <p:tag name="AS_UNIQUEID" val="845"/>
</p:tagLst>
</file>

<file path=ppt/tags/tag167.xml><?xml version="1.0" encoding="utf-8"?>
<p:tagLst xmlns:p="http://schemas.openxmlformats.org/presentationml/2006/main">
  <p:tag name="AS_UNIQUEID" val="846"/>
</p:tagLst>
</file>

<file path=ppt/tags/tag168.xml><?xml version="1.0" encoding="utf-8"?>
<p:tagLst xmlns:p="http://schemas.openxmlformats.org/presentationml/2006/main">
  <p:tag name="AS_UNIQUEID" val="847"/>
</p:tagLst>
</file>

<file path=ppt/tags/tag169.xml><?xml version="1.0" encoding="utf-8"?>
<p:tagLst xmlns:p="http://schemas.openxmlformats.org/presentationml/2006/main">
  <p:tag name="AS_UNIQUEID" val="848"/>
</p:tagLst>
</file>

<file path=ppt/tags/tag170.xml><?xml version="1.0" encoding="utf-8"?>
<p:tagLst xmlns:p="http://schemas.openxmlformats.org/presentationml/2006/main">
  <p:tag name="AS_UNIQUEID" val="849"/>
</p:tagLst>
</file>

<file path=ppt/tags/tag171.xml><?xml version="1.0" encoding="utf-8"?>
<p:tagLst xmlns:p="http://schemas.openxmlformats.org/presentationml/2006/main">
  <p:tag name="AS_UNIQUEID" val="850"/>
</p:tagLst>
</file>

<file path=ppt/tags/tag172.xml><?xml version="1.0" encoding="utf-8"?>
<p:tagLst xmlns:p="http://schemas.openxmlformats.org/presentationml/2006/main">
  <p:tag name="AS_UNIQUEID" val="851"/>
</p:tagLst>
</file>

<file path=ppt/tags/tag173.xml><?xml version="1.0" encoding="utf-8"?>
<p:tagLst xmlns:p="http://schemas.openxmlformats.org/presentationml/2006/main">
  <p:tag name="AS_UNIQUEID" val="852"/>
</p:tagLst>
</file>

<file path=ppt/tags/tag174.xml><?xml version="1.0" encoding="utf-8"?>
<p:tagLst xmlns:p="http://schemas.openxmlformats.org/presentationml/2006/main">
  <p:tag name="AS_UNIQUEID" val="853"/>
</p:tagLst>
</file>

<file path=ppt/tags/tag175.xml><?xml version="1.0" encoding="utf-8"?>
<p:tagLst xmlns:p="http://schemas.openxmlformats.org/presentationml/2006/main">
  <p:tag name="AS_UNIQUEID" val="854"/>
</p:tagLst>
</file>

<file path=ppt/tags/tag176.xml><?xml version="1.0" encoding="utf-8"?>
<p:tagLst xmlns:p="http://schemas.openxmlformats.org/presentationml/2006/main">
  <p:tag name="AS_UNIQUEID" val="855"/>
</p:tagLst>
</file>

<file path=ppt/tags/tag177.xml><?xml version="1.0" encoding="utf-8"?>
<p:tagLst xmlns:p="http://schemas.openxmlformats.org/presentationml/2006/main">
  <p:tag name="AS_UNIQUEID" val="856"/>
</p:tagLst>
</file>

<file path=ppt/tags/tag178.xml><?xml version="1.0" encoding="utf-8"?>
<p:tagLst xmlns:p="http://schemas.openxmlformats.org/presentationml/2006/main">
  <p:tag name="AS_UNIQUEID" val="857"/>
</p:tagLst>
</file>

<file path=ppt/tags/tag179.xml><?xml version="1.0" encoding="utf-8"?>
<p:tagLst xmlns:p="http://schemas.openxmlformats.org/presentationml/2006/main">
  <p:tag name="AS_UNIQUEID" val="858"/>
</p:tagLst>
</file>

<file path=ppt/tags/tag180.xml><?xml version="1.0" encoding="utf-8"?>
<p:tagLst xmlns:p="http://schemas.openxmlformats.org/presentationml/2006/main">
  <p:tag name="AS_UNIQUEID" val="859"/>
</p:tagLst>
</file>

<file path=ppt/tags/tag181.xml><?xml version="1.0" encoding="utf-8"?>
<p:tagLst xmlns:p="http://schemas.openxmlformats.org/presentationml/2006/main">
  <p:tag name="AS_UNIQUEID" val="860"/>
</p:tagLst>
</file>

<file path=ppt/tags/tag182.xml><?xml version="1.0" encoding="utf-8"?>
<p:tagLst xmlns:p="http://schemas.openxmlformats.org/presentationml/2006/main">
  <p:tag name="AS_UNIQUEID" val="861"/>
</p:tagLst>
</file>

<file path=ppt/tags/tag183.xml><?xml version="1.0" encoding="utf-8"?>
<p:tagLst xmlns:p="http://schemas.openxmlformats.org/presentationml/2006/main">
  <p:tag name="AS_UNIQUEID" val="862"/>
</p:tagLst>
</file>

<file path=ppt/tags/tag184.xml><?xml version="1.0" encoding="utf-8"?>
<p:tagLst xmlns:p="http://schemas.openxmlformats.org/presentationml/2006/main">
  <p:tag name="AS_UNIQUEID" val="863"/>
</p:tagLst>
</file>

<file path=ppt/tags/tag185.xml><?xml version="1.0" encoding="utf-8"?>
<p:tagLst xmlns:p="http://schemas.openxmlformats.org/presentationml/2006/main">
  <p:tag name="AS_UNIQUEID" val="864"/>
</p:tagLst>
</file>

<file path=ppt/tags/tag186.xml><?xml version="1.0" encoding="utf-8"?>
<p:tagLst xmlns:p="http://schemas.openxmlformats.org/presentationml/2006/main">
  <p:tag name="AS_UNIQUEID" val="865"/>
</p:tagLst>
</file>

<file path=ppt/tags/tag187.xml><?xml version="1.0" encoding="utf-8"?>
<p:tagLst xmlns:p="http://schemas.openxmlformats.org/presentationml/2006/main">
  <p:tag name="AS_UNIQUEID" val="866"/>
</p:tagLst>
</file>

<file path=ppt/tags/tag188.xml><?xml version="1.0" encoding="utf-8"?>
<p:tagLst xmlns:p="http://schemas.openxmlformats.org/presentationml/2006/main">
  <p:tag name="AS_UNIQUEID" val="867"/>
</p:tagLst>
</file>

<file path=ppt/tags/tag189.xml><?xml version="1.0" encoding="utf-8"?>
<p:tagLst xmlns:p="http://schemas.openxmlformats.org/presentationml/2006/main">
  <p:tag name="AS_UNIQUEID" val="868"/>
</p:tagLst>
</file>

<file path=ppt/tags/tag190.xml><?xml version="1.0" encoding="utf-8"?>
<p:tagLst xmlns:p="http://schemas.openxmlformats.org/presentationml/2006/main">
  <p:tag name="AS_UNIQUEID" val="869"/>
</p:tagLst>
</file>

<file path=ppt/tags/tag191.xml><?xml version="1.0" encoding="utf-8"?>
<p:tagLst xmlns:p="http://schemas.openxmlformats.org/presentationml/2006/main">
  <p:tag name="AS_UNIQUEID" val="870"/>
</p:tagLst>
</file>

<file path=ppt/tags/tag192.xml><?xml version="1.0" encoding="utf-8"?>
<p:tagLst xmlns:p="http://schemas.openxmlformats.org/presentationml/2006/main">
  <p:tag name="AS_UNIQUEID" val="871"/>
</p:tagLst>
</file>

<file path=ppt/tags/tag193.xml><?xml version="1.0" encoding="utf-8"?>
<p:tagLst xmlns:p="http://schemas.openxmlformats.org/presentationml/2006/main">
  <p:tag name="AS_UNIQUEID" val="872"/>
</p:tagLst>
</file>

<file path=ppt/tags/tag194.xml><?xml version="1.0" encoding="utf-8"?>
<p:tagLst xmlns:p="http://schemas.openxmlformats.org/presentationml/2006/main">
  <p:tag name="AS_UNIQUEID" val="873"/>
</p:tagLst>
</file>

<file path=ppt/tags/tag195.xml><?xml version="1.0" encoding="utf-8"?>
<p:tagLst xmlns:p="http://schemas.openxmlformats.org/presentationml/2006/main">
  <p:tag name="AS_UNIQUEID" val="874"/>
</p:tagLst>
</file>

<file path=ppt/tags/tag196.xml><?xml version="1.0" encoding="utf-8"?>
<p:tagLst xmlns:p="http://schemas.openxmlformats.org/presentationml/2006/main">
  <p:tag name="AS_UNIQUEID" val="875"/>
</p:tagLst>
</file>

<file path=ppt/tags/tag197.xml><?xml version="1.0" encoding="utf-8"?>
<p:tagLst xmlns:p="http://schemas.openxmlformats.org/presentationml/2006/main">
  <p:tag name="AS_UNIQUEID" val="876"/>
</p:tagLst>
</file>

<file path=ppt/tags/tag198.xml><?xml version="1.0" encoding="utf-8"?>
<p:tagLst xmlns:p="http://schemas.openxmlformats.org/presentationml/2006/main">
  <p:tag name="AS_UNIQUEID" val="877"/>
</p:tagLst>
</file>

<file path=ppt/tags/tag199.xml><?xml version="1.0" encoding="utf-8"?>
<p:tagLst xmlns:p="http://schemas.openxmlformats.org/presentationml/2006/main">
  <p:tag name="AS_UNIQUEID" val="878"/>
</p:tagLst>
</file>

<file path=ppt/tags/tag200.xml><?xml version="1.0" encoding="utf-8"?>
<p:tagLst xmlns:p="http://schemas.openxmlformats.org/presentationml/2006/main">
  <p:tag name="AS_UNIQUEID" val="879"/>
</p:tagLst>
</file>

<file path=ppt/tags/tag201.xml><?xml version="1.0" encoding="utf-8"?>
<p:tagLst xmlns:p="http://schemas.openxmlformats.org/presentationml/2006/main">
  <p:tag name="AS_UNIQUEID" val="880"/>
</p:tagLst>
</file>

<file path=ppt/tags/tag202.xml><?xml version="1.0" encoding="utf-8"?>
<p:tagLst xmlns:p="http://schemas.openxmlformats.org/presentationml/2006/main">
  <p:tag name="AS_UNIQUEID" val="881"/>
</p:tagLst>
</file>

<file path=ppt/tags/tag203.xml><?xml version="1.0" encoding="utf-8"?>
<p:tagLst xmlns:p="http://schemas.openxmlformats.org/presentationml/2006/main">
  <p:tag name="AS_UNIQUEID" val="882"/>
</p:tagLst>
</file>

<file path=ppt/tags/tag204.xml><?xml version="1.0" encoding="utf-8"?>
<p:tagLst xmlns:p="http://schemas.openxmlformats.org/presentationml/2006/main">
  <p:tag name="AS_UNIQUEID" val="883"/>
</p:tagLst>
</file>

<file path=ppt/tags/tag205.xml><?xml version="1.0" encoding="utf-8"?>
<p:tagLst xmlns:p="http://schemas.openxmlformats.org/presentationml/2006/main">
  <p:tag name="AS_UNIQUEID" val="706"/>
</p:tagLst>
</file>

<file path=ppt/tags/tag206.xml><?xml version="1.0" encoding="utf-8"?>
<p:tagLst xmlns:p="http://schemas.openxmlformats.org/presentationml/2006/main">
  <p:tag name="AS_UNIQUEID" val="707"/>
</p:tagLst>
</file>

<file path=ppt/tags/tag207.xml><?xml version="1.0" encoding="utf-8"?>
<p:tagLst xmlns:p="http://schemas.openxmlformats.org/presentationml/2006/main">
  <p:tag name="AS_UNIQUEID" val="708"/>
</p:tagLst>
</file>

<file path=ppt/tags/tag208.xml><?xml version="1.0" encoding="utf-8"?>
<p:tagLst xmlns:p="http://schemas.openxmlformats.org/presentationml/2006/main">
  <p:tag name="AS_UNIQUEID" val="709"/>
</p:tagLst>
</file>

<file path=ppt/tags/tag209.xml><?xml version="1.0" encoding="utf-8"?>
<p:tagLst xmlns:p="http://schemas.openxmlformats.org/presentationml/2006/main">
  <p:tag name="AS_UNIQUEID" val="710"/>
</p:tagLst>
</file>

<file path=ppt/tags/tag210.xml><?xml version="1.0" encoding="utf-8"?>
<p:tagLst xmlns:p="http://schemas.openxmlformats.org/presentationml/2006/main">
  <p:tag name="AS_UNIQUEID" val="711"/>
</p:tagLst>
</file>

<file path=ppt/tags/tag211.xml><?xml version="1.0" encoding="utf-8"?>
<p:tagLst xmlns:p="http://schemas.openxmlformats.org/presentationml/2006/main">
  <p:tag name="AS_UNIQUEID" val="712"/>
</p:tagLst>
</file>

<file path=ppt/tags/tag212.xml><?xml version="1.0" encoding="utf-8"?>
<p:tagLst xmlns:p="http://schemas.openxmlformats.org/presentationml/2006/main">
  <p:tag name="AS_UNIQUEID" val="713"/>
</p:tagLst>
</file>

<file path=ppt/tags/tag213.xml><?xml version="1.0" encoding="utf-8"?>
<p:tagLst xmlns:p="http://schemas.openxmlformats.org/presentationml/2006/main">
  <p:tag name="AS_UNIQUEID" val="714"/>
</p:tagLst>
</file>

<file path=ppt/tags/tag214.xml><?xml version="1.0" encoding="utf-8"?>
<p:tagLst xmlns:p="http://schemas.openxmlformats.org/presentationml/2006/main">
  <p:tag name="AS_UNIQUEID" val="715"/>
</p:tagLst>
</file>

<file path=ppt/tags/tag215.xml><?xml version="1.0" encoding="utf-8"?>
<p:tagLst xmlns:p="http://schemas.openxmlformats.org/presentationml/2006/main">
  <p:tag name="AS_UNIQUEID" val="716"/>
</p:tagLst>
</file>

<file path=ppt/tags/tag216.xml><?xml version="1.0" encoding="utf-8"?>
<p:tagLst xmlns:p="http://schemas.openxmlformats.org/presentationml/2006/main">
  <p:tag name="AS_UNIQUEID" val="717"/>
</p:tagLst>
</file>

<file path=ppt/tags/tag217.xml><?xml version="1.0" encoding="utf-8"?>
<p:tagLst xmlns:p="http://schemas.openxmlformats.org/presentationml/2006/main">
  <p:tag name="AS_UNIQUEID" val="718"/>
</p:tagLst>
</file>

<file path=ppt/tags/tag218.xml><?xml version="1.0" encoding="utf-8"?>
<p:tagLst xmlns:p="http://schemas.openxmlformats.org/presentationml/2006/main">
  <p:tag name="AS_UNIQUEID" val="719"/>
</p:tagLst>
</file>

<file path=ppt/tags/tag219.xml><?xml version="1.0" encoding="utf-8"?>
<p:tagLst xmlns:p="http://schemas.openxmlformats.org/presentationml/2006/main">
  <p:tag name="AS_UNIQUEID" val="720"/>
</p:tagLst>
</file>

<file path=ppt/tags/tag220.xml><?xml version="1.0" encoding="utf-8"?>
<p:tagLst xmlns:p="http://schemas.openxmlformats.org/presentationml/2006/main">
  <p:tag name="AS_UNIQUEID" val="721"/>
</p:tagLst>
</file>

<file path=ppt/tags/tag221.xml><?xml version="1.0" encoding="utf-8"?>
<p:tagLst xmlns:p="http://schemas.openxmlformats.org/presentationml/2006/main">
  <p:tag name="AS_UNIQUEID" val="722"/>
</p:tagLst>
</file>

<file path=ppt/tags/tag222.xml><?xml version="1.0" encoding="utf-8"?>
<p:tagLst xmlns:p="http://schemas.openxmlformats.org/presentationml/2006/main">
  <p:tag name="AS_UNIQUEID" val="723"/>
</p:tagLst>
</file>

<file path=ppt/tags/tag223.xml><?xml version="1.0" encoding="utf-8"?>
<p:tagLst xmlns:p="http://schemas.openxmlformats.org/presentationml/2006/main">
  <p:tag name="AS_UNIQUEID" val="724"/>
</p:tagLst>
</file>

<file path=ppt/tags/tag224.xml><?xml version="1.0" encoding="utf-8"?>
<p:tagLst xmlns:p="http://schemas.openxmlformats.org/presentationml/2006/main">
  <p:tag name="AS_UNIQUEID" val="725"/>
</p:tagLst>
</file>

<file path=ppt/tags/tag225.xml><?xml version="1.0" encoding="utf-8"?>
<p:tagLst xmlns:p="http://schemas.openxmlformats.org/presentationml/2006/main">
  <p:tag name="AS_UNIQUEID" val="726"/>
</p:tagLst>
</file>

<file path=ppt/tags/tag226.xml><?xml version="1.0" encoding="utf-8"?>
<p:tagLst xmlns:p="http://schemas.openxmlformats.org/presentationml/2006/main">
  <p:tag name="AS_UNIQUEID" val="727"/>
</p:tagLst>
</file>

<file path=ppt/tags/tag227.xml><?xml version="1.0" encoding="utf-8"?>
<p:tagLst xmlns:p="http://schemas.openxmlformats.org/presentationml/2006/main">
  <p:tag name="AS_UNIQUEID" val="728"/>
</p:tagLst>
</file>

<file path=ppt/tags/tag228.xml><?xml version="1.0" encoding="utf-8"?>
<p:tagLst xmlns:p="http://schemas.openxmlformats.org/presentationml/2006/main">
  <p:tag name="AS_UNIQUEID" val="729"/>
</p:tagLst>
</file>

<file path=ppt/tags/tag229.xml><?xml version="1.0" encoding="utf-8"?>
<p:tagLst xmlns:p="http://schemas.openxmlformats.org/presentationml/2006/main">
  <p:tag name="AS_UNIQUEID" val="730"/>
</p:tagLst>
</file>

<file path=ppt/tags/tag230.xml><?xml version="1.0" encoding="utf-8"?>
<p:tagLst xmlns:p="http://schemas.openxmlformats.org/presentationml/2006/main">
  <p:tag name="AS_UNIQUEID" val="731"/>
</p:tagLst>
</file>

<file path=ppt/tags/tag231.xml><?xml version="1.0" encoding="utf-8"?>
<p:tagLst xmlns:p="http://schemas.openxmlformats.org/presentationml/2006/main">
  <p:tag name="AS_UNIQUEID" val="732"/>
</p:tagLst>
</file>

<file path=ppt/tags/tag232.xml><?xml version="1.0" encoding="utf-8"?>
<p:tagLst xmlns:p="http://schemas.openxmlformats.org/presentationml/2006/main">
  <p:tag name="AS_UNIQUEID" val="733"/>
</p:tagLst>
</file>

<file path=ppt/tags/tag233.xml><?xml version="1.0" encoding="utf-8"?>
<p:tagLst xmlns:p="http://schemas.openxmlformats.org/presentationml/2006/main">
  <p:tag name="AS_UNIQUEID" val="734"/>
</p:tagLst>
</file>

<file path=ppt/tags/tag234.xml><?xml version="1.0" encoding="utf-8"?>
<p:tagLst xmlns:p="http://schemas.openxmlformats.org/presentationml/2006/main">
  <p:tag name="AS_UNIQUEID" val="735"/>
</p:tagLst>
</file>

<file path=ppt/tags/tag235.xml><?xml version="1.0" encoding="utf-8"?>
<p:tagLst xmlns:p="http://schemas.openxmlformats.org/presentationml/2006/main">
  <p:tag name="AS_UNIQUEID" val="736"/>
</p:tagLst>
</file>

<file path=ppt/tags/tag236.xml><?xml version="1.0" encoding="utf-8"?>
<p:tagLst xmlns:p="http://schemas.openxmlformats.org/presentationml/2006/main">
  <p:tag name="AS_UNIQUEID" val="737"/>
</p:tagLst>
</file>

<file path=ppt/tags/tag237.xml><?xml version="1.0" encoding="utf-8"?>
<p:tagLst xmlns:p="http://schemas.openxmlformats.org/presentationml/2006/main">
  <p:tag name="AS_UNIQUEID" val="738"/>
</p:tagLst>
</file>

<file path=ppt/tags/tag238.xml><?xml version="1.0" encoding="utf-8"?>
<p:tagLst xmlns:p="http://schemas.openxmlformats.org/presentationml/2006/main">
  <p:tag name="AS_UNIQUEID" val="739"/>
</p:tagLst>
</file>

<file path=ppt/tags/tag239.xml><?xml version="1.0" encoding="utf-8"?>
<p:tagLst xmlns:p="http://schemas.openxmlformats.org/presentationml/2006/main">
  <p:tag name="AS_UNIQUEID" val="740"/>
</p:tagLst>
</file>

<file path=ppt/tags/tag240.xml><?xml version="1.0" encoding="utf-8"?>
<p:tagLst xmlns:p="http://schemas.openxmlformats.org/presentationml/2006/main">
  <p:tag name="AS_UNIQUEID" val="741"/>
</p:tagLst>
</file>

<file path=ppt/tags/tag241.xml><?xml version="1.0" encoding="utf-8"?>
<p:tagLst xmlns:p="http://schemas.openxmlformats.org/presentationml/2006/main">
  <p:tag name="AS_UNIQUEID" val="742"/>
</p:tagLst>
</file>

<file path=ppt/tags/tag242.xml><?xml version="1.0" encoding="utf-8"?>
<p:tagLst xmlns:p="http://schemas.openxmlformats.org/presentationml/2006/main">
  <p:tag name="AS_UNIQUEID" val="743"/>
</p:tagLst>
</file>

<file path=ppt/tags/tag243.xml><?xml version="1.0" encoding="utf-8"?>
<p:tagLst xmlns:p="http://schemas.openxmlformats.org/presentationml/2006/main">
  <p:tag name="AS_UNIQUEID" val="744"/>
</p:tagLst>
</file>

<file path=ppt/tags/tag244.xml><?xml version="1.0" encoding="utf-8"?>
<p:tagLst xmlns:p="http://schemas.openxmlformats.org/presentationml/2006/main">
  <p:tag name="AS_UNIQUEID" val="745"/>
</p:tagLst>
</file>

<file path=ppt/tags/tag245.xml><?xml version="1.0" encoding="utf-8"?>
<p:tagLst xmlns:p="http://schemas.openxmlformats.org/presentationml/2006/main">
  <p:tag name="AS_UNIQUEID" val="746"/>
</p:tagLst>
</file>

<file path=ppt/tags/tag246.xml><?xml version="1.0" encoding="utf-8"?>
<p:tagLst xmlns:p="http://schemas.openxmlformats.org/presentationml/2006/main">
  <p:tag name="AS_UNIQUEID" val="747"/>
</p:tagLst>
</file>

<file path=ppt/tags/tag247.xml><?xml version="1.0" encoding="utf-8"?>
<p:tagLst xmlns:p="http://schemas.openxmlformats.org/presentationml/2006/main">
  <p:tag name="AS_UNIQUEID" val="748"/>
</p:tagLst>
</file>

<file path=ppt/tags/tag248.xml><?xml version="1.0" encoding="utf-8"?>
<p:tagLst xmlns:p="http://schemas.openxmlformats.org/presentationml/2006/main">
  <p:tag name="AS_UNIQUEID" val="749"/>
</p:tagLst>
</file>

<file path=ppt/tags/tag249.xml><?xml version="1.0" encoding="utf-8"?>
<p:tagLst xmlns:p="http://schemas.openxmlformats.org/presentationml/2006/main">
  <p:tag name="AS_UNIQUEID" val="750"/>
</p:tagLst>
</file>

<file path=ppt/tags/tag250.xml><?xml version="1.0" encoding="utf-8"?>
<p:tagLst xmlns:p="http://schemas.openxmlformats.org/presentationml/2006/main">
  <p:tag name="AS_UNIQUEID" val="751"/>
</p:tagLst>
</file>

<file path=ppt/tags/tag251.xml><?xml version="1.0" encoding="utf-8"?>
<p:tagLst xmlns:p="http://schemas.openxmlformats.org/presentationml/2006/main">
  <p:tag name="AS_UNIQUEID" val="752"/>
</p:tagLst>
</file>

<file path=ppt/tags/tag252.xml><?xml version="1.0" encoding="utf-8"?>
<p:tagLst xmlns:p="http://schemas.openxmlformats.org/presentationml/2006/main">
  <p:tag name="AS_UNIQUEID" val="753"/>
</p:tagLst>
</file>

<file path=ppt/tags/tag253.xml><?xml version="1.0" encoding="utf-8"?>
<p:tagLst xmlns:p="http://schemas.openxmlformats.org/presentationml/2006/main">
  <p:tag name="AS_UNIQUEID" val="754"/>
</p:tagLst>
</file>

<file path=ppt/tags/tag254.xml><?xml version="1.0" encoding="utf-8"?>
<p:tagLst xmlns:p="http://schemas.openxmlformats.org/presentationml/2006/main">
  <p:tag name="AS_UNIQUEID" val="755"/>
</p:tagLst>
</file>

<file path=ppt/tags/tag255.xml><?xml version="1.0" encoding="utf-8"?>
<p:tagLst xmlns:p="http://schemas.openxmlformats.org/presentationml/2006/main">
  <p:tag name="AS_UNIQUEID" val="756"/>
</p:tagLst>
</file>

<file path=ppt/tags/tag256.xml><?xml version="1.0" encoding="utf-8"?>
<p:tagLst xmlns:p="http://schemas.openxmlformats.org/presentationml/2006/main">
  <p:tag name="AS_UNIQUEID" val="757"/>
</p:tagLst>
</file>

<file path=ppt/tags/tag257.xml><?xml version="1.0" encoding="utf-8"?>
<p:tagLst xmlns:p="http://schemas.openxmlformats.org/presentationml/2006/main">
  <p:tag name="AS_UNIQUEID" val="758"/>
</p:tagLst>
</file>

<file path=ppt/tags/tag258.xml><?xml version="1.0" encoding="utf-8"?>
<p:tagLst xmlns:p="http://schemas.openxmlformats.org/presentationml/2006/main">
  <p:tag name="AS_UNIQUEID" val="759"/>
</p:tagLst>
</file>

<file path=ppt/tags/tag259.xml><?xml version="1.0" encoding="utf-8"?>
<p:tagLst xmlns:p="http://schemas.openxmlformats.org/presentationml/2006/main">
  <p:tag name="AS_UNIQUEID" val="760"/>
</p:tagLst>
</file>

<file path=ppt/tags/tag260.xml><?xml version="1.0" encoding="utf-8"?>
<p:tagLst xmlns:p="http://schemas.openxmlformats.org/presentationml/2006/main">
  <p:tag name="AS_UNIQUEID" val="761"/>
</p:tagLst>
</file>

<file path=ppt/tags/tag261.xml><?xml version="1.0" encoding="utf-8"?>
<p:tagLst xmlns:p="http://schemas.openxmlformats.org/presentationml/2006/main">
  <p:tag name="AS_UNIQUEID" val="762"/>
</p:tagLst>
</file>

<file path=ppt/tags/tag262.xml><?xml version="1.0" encoding="utf-8"?>
<p:tagLst xmlns:p="http://schemas.openxmlformats.org/presentationml/2006/main">
  <p:tag name="AS_UNIQUEID" val="763"/>
</p:tagLst>
</file>

<file path=ppt/tags/tag263.xml><?xml version="1.0" encoding="utf-8"?>
<p:tagLst xmlns:p="http://schemas.openxmlformats.org/presentationml/2006/main">
  <p:tag name="AS_UNIQUEID" val="764"/>
</p:tagLst>
</file>

<file path=ppt/tags/tag264.xml><?xml version="1.0" encoding="utf-8"?>
<p:tagLst xmlns:p="http://schemas.openxmlformats.org/presentationml/2006/main">
  <p:tag name="AS_UNIQUEID" val="765"/>
</p:tagLst>
</file>

<file path=ppt/tags/tag265.xml><?xml version="1.0" encoding="utf-8"?>
<p:tagLst xmlns:p="http://schemas.openxmlformats.org/presentationml/2006/main">
  <p:tag name="AS_UNIQUEID" val="766"/>
</p:tagLst>
</file>

<file path=ppt/tags/tag266.xml><?xml version="1.0" encoding="utf-8"?>
<p:tagLst xmlns:p="http://schemas.openxmlformats.org/presentationml/2006/main">
  <p:tag name="AS_UNIQUEID" val="767"/>
</p:tagLst>
</file>

<file path=ppt/tags/tag267.xml><?xml version="1.0" encoding="utf-8"?>
<p:tagLst xmlns:p="http://schemas.openxmlformats.org/presentationml/2006/main">
  <p:tag name="AS_UNIQUEID" val="768"/>
</p:tagLst>
</file>

<file path=ppt/tags/tag268.xml><?xml version="1.0" encoding="utf-8"?>
<p:tagLst xmlns:p="http://schemas.openxmlformats.org/presentationml/2006/main">
  <p:tag name="AS_UNIQUEID" val="769"/>
</p:tagLst>
</file>

<file path=ppt/tags/tag269.xml><?xml version="1.0" encoding="utf-8"?>
<p:tagLst xmlns:p="http://schemas.openxmlformats.org/presentationml/2006/main">
  <p:tag name="AS_UNIQUEID" val="770"/>
</p:tagLst>
</file>

<file path=ppt/tags/tag270.xml><?xml version="1.0" encoding="utf-8"?>
<p:tagLst xmlns:p="http://schemas.openxmlformats.org/presentationml/2006/main">
  <p:tag name="AS_UNIQUEID" val="771"/>
</p:tagLst>
</file>

<file path=ppt/tags/tag271.xml><?xml version="1.0" encoding="utf-8"?>
<p:tagLst xmlns:p="http://schemas.openxmlformats.org/presentationml/2006/main">
  <p:tag name="AS_UNIQUEID" val="772"/>
</p:tagLst>
</file>

<file path=ppt/tags/tag272.xml><?xml version="1.0" encoding="utf-8"?>
<p:tagLst xmlns:p="http://schemas.openxmlformats.org/presentationml/2006/main">
  <p:tag name="AS_UNIQUEID" val="773"/>
</p:tagLst>
</file>

<file path=ppt/tags/tag273.xml><?xml version="1.0" encoding="utf-8"?>
<p:tagLst xmlns:p="http://schemas.openxmlformats.org/presentationml/2006/main">
  <p:tag name="AS_UNIQUEID" val="774"/>
</p:tagLst>
</file>

<file path=ppt/tags/tag274.xml><?xml version="1.0" encoding="utf-8"?>
<p:tagLst xmlns:p="http://schemas.openxmlformats.org/presentationml/2006/main">
  <p:tag name="AS_UNIQUEID" val="775"/>
</p:tagLst>
</file>

<file path=ppt/tags/tag275.xml><?xml version="1.0" encoding="utf-8"?>
<p:tagLst xmlns:p="http://schemas.openxmlformats.org/presentationml/2006/main">
  <p:tag name="AS_UNIQUEID" val="776"/>
</p:tagLst>
</file>

<file path=ppt/tags/tag276.xml><?xml version="1.0" encoding="utf-8"?>
<p:tagLst xmlns:p="http://schemas.openxmlformats.org/presentationml/2006/main">
  <p:tag name="AS_UNIQUEID" val="777"/>
</p:tagLst>
</file>

<file path=ppt/tags/tag277.xml><?xml version="1.0" encoding="utf-8"?>
<p:tagLst xmlns:p="http://schemas.openxmlformats.org/presentationml/2006/main">
  <p:tag name="AS_UNIQUEID" val="778"/>
</p:tagLst>
</file>

<file path=ppt/tags/tag278.xml><?xml version="1.0" encoding="utf-8"?>
<p:tagLst xmlns:p="http://schemas.openxmlformats.org/presentationml/2006/main">
  <p:tag name="AS_UNIQUEID" val="779"/>
</p:tagLst>
</file>

<file path=ppt/tags/tag279.xml><?xml version="1.0" encoding="utf-8"?>
<p:tagLst xmlns:p="http://schemas.openxmlformats.org/presentationml/2006/main">
  <p:tag name="AS_UNIQUEID" val="780"/>
</p:tagLst>
</file>

<file path=ppt/tags/tag280.xml><?xml version="1.0" encoding="utf-8"?>
<p:tagLst xmlns:p="http://schemas.openxmlformats.org/presentationml/2006/main">
  <p:tag name="AS_UNIQUEID" val="781"/>
</p:tagLst>
</file>

<file path=ppt/tags/tag281.xml><?xml version="1.0" encoding="utf-8"?>
<p:tagLst xmlns:p="http://schemas.openxmlformats.org/presentationml/2006/main">
  <p:tag name="AS_UNIQUEID" val="1020"/>
</p:tagLst>
</file>

<file path=ppt/tags/tag282.xml><?xml version="1.0" encoding="utf-8"?>
<p:tagLst xmlns:p="http://schemas.openxmlformats.org/presentationml/2006/main">
  <p:tag name="AS_UNIQUEID" val="1021"/>
</p:tagLst>
</file>

<file path=ppt/tags/tag283.xml><?xml version="1.0" encoding="utf-8"?>
<p:tagLst xmlns:p="http://schemas.openxmlformats.org/presentationml/2006/main">
  <p:tag name="AS_UNIQUEID" val="1022"/>
</p:tagLst>
</file>

<file path=ppt/tags/tag284.xml><?xml version="1.0" encoding="utf-8"?>
<p:tagLst xmlns:p="http://schemas.openxmlformats.org/presentationml/2006/main">
  <p:tag name="AS_UNIQUEID" val="1023"/>
</p:tagLst>
</file>

<file path=ppt/tags/tag285.xml><?xml version="1.0" encoding="utf-8"?>
<p:tagLst xmlns:p="http://schemas.openxmlformats.org/presentationml/2006/main">
  <p:tag name="AS_UNIQUEID" val="1024"/>
</p:tagLst>
</file>

<file path=ppt/tags/tag286.xml><?xml version="1.0" encoding="utf-8"?>
<p:tagLst xmlns:p="http://schemas.openxmlformats.org/presentationml/2006/main">
  <p:tag name="AS_UNIQUEID" val="1025"/>
</p:tagLst>
</file>

<file path=ppt/tags/tag287.xml><?xml version="1.0" encoding="utf-8"?>
<p:tagLst xmlns:p="http://schemas.openxmlformats.org/presentationml/2006/main">
  <p:tag name="AS_UNIQUEID" val="1026"/>
</p:tagLst>
</file>

<file path=ppt/tags/tag288.xml><?xml version="1.0" encoding="utf-8"?>
<p:tagLst xmlns:p="http://schemas.openxmlformats.org/presentationml/2006/main">
  <p:tag name="AS_UNIQUEID" val="1027"/>
</p:tagLst>
</file>

<file path=ppt/tags/tag289.xml><?xml version="1.0" encoding="utf-8"?>
<p:tagLst xmlns:p="http://schemas.openxmlformats.org/presentationml/2006/main">
  <p:tag name="AS_UNIQUEID" val="1028"/>
</p:tagLst>
</file>

<file path=ppt/tags/tag290.xml><?xml version="1.0" encoding="utf-8"?>
<p:tagLst xmlns:p="http://schemas.openxmlformats.org/presentationml/2006/main">
  <p:tag name="AS_UNIQUEID" val="1029"/>
</p:tagLst>
</file>

<file path=ppt/tags/tag291.xml><?xml version="1.0" encoding="utf-8"?>
<p:tagLst xmlns:p="http://schemas.openxmlformats.org/presentationml/2006/main">
  <p:tag name="AS_UNIQUEID" val="1030"/>
</p:tagLst>
</file>

<file path=ppt/tags/tag292.xml><?xml version="1.0" encoding="utf-8"?>
<p:tagLst xmlns:p="http://schemas.openxmlformats.org/presentationml/2006/main">
  <p:tag name="AS_UNIQUEID" val="1031"/>
</p:tagLst>
</file>

<file path=ppt/tags/tag293.xml><?xml version="1.0" encoding="utf-8"?>
<p:tagLst xmlns:p="http://schemas.openxmlformats.org/presentationml/2006/main">
  <p:tag name="AS_UNIQUEID" val="1032"/>
</p:tagLst>
</file>

<file path=ppt/tags/tag294.xml><?xml version="1.0" encoding="utf-8"?>
<p:tagLst xmlns:p="http://schemas.openxmlformats.org/presentationml/2006/main">
  <p:tag name="AS_UNIQUEID" val="1033"/>
</p:tagLst>
</file>

<file path=ppt/tags/tag295.xml><?xml version="1.0" encoding="utf-8"?>
<p:tagLst xmlns:p="http://schemas.openxmlformats.org/presentationml/2006/main">
  <p:tag name="AS_UNIQUEID" val="1034"/>
</p:tagLst>
</file>

<file path=ppt/tags/tag296.xml><?xml version="1.0" encoding="utf-8"?>
<p:tagLst xmlns:p="http://schemas.openxmlformats.org/presentationml/2006/main">
  <p:tag name="AS_UNIQUEID" val="1035"/>
</p:tagLst>
</file>

<file path=ppt/tags/tag297.xml><?xml version="1.0" encoding="utf-8"?>
<p:tagLst xmlns:p="http://schemas.openxmlformats.org/presentationml/2006/main">
  <p:tag name="AS_UNIQUEID" val="1036"/>
</p:tagLst>
</file>

<file path=ppt/tags/tag298.xml><?xml version="1.0" encoding="utf-8"?>
<p:tagLst xmlns:p="http://schemas.openxmlformats.org/presentationml/2006/main">
  <p:tag name="AS_UNIQUEID" val="1037"/>
</p:tagLst>
</file>

<file path=ppt/tags/tag299.xml><?xml version="1.0" encoding="utf-8"?>
<p:tagLst xmlns:p="http://schemas.openxmlformats.org/presentationml/2006/main">
  <p:tag name="AS_UNIQUEID" val="1038"/>
  <p:tag name="KSO_WM_UNIT_TABLE_BEAUTIFY" val="smartTable{85367096-9355-45b3-9a49-27edbd200885}"/>
  <p:tag name="TABLE_ENDDRAG_ORIGIN_RECT" val="746*178"/>
  <p:tag name="TABLE_ENDDRAG_RECT" val="134*264*746*178"/>
</p:tagLst>
</file>

<file path=ppt/tags/tag300.xml><?xml version="1.0" encoding="utf-8"?>
<p:tagLst xmlns:p="http://schemas.openxmlformats.org/presentationml/2006/main">
  <p:tag name="AS_UNIQUEID" val="1039"/>
</p:tagLst>
</file>

<file path=ppt/tags/tag301.xml><?xml version="1.0" encoding="utf-8"?>
<p:tagLst xmlns:p="http://schemas.openxmlformats.org/presentationml/2006/main">
  <p:tag name="AS_UNIQUEID" val="1040"/>
</p:tagLst>
</file>

<file path=ppt/tags/tag302.xml><?xml version="1.0" encoding="utf-8"?>
<p:tagLst xmlns:p="http://schemas.openxmlformats.org/presentationml/2006/main">
  <p:tag name="AS_UNIQUEID" val="1041"/>
</p:tagLst>
</file>

<file path=ppt/tags/tag303.xml><?xml version="1.0" encoding="utf-8"?>
<p:tagLst xmlns:p="http://schemas.openxmlformats.org/presentationml/2006/main">
  <p:tag name="AS_UNIQUEID" val="1042"/>
</p:tagLst>
</file>

<file path=ppt/tags/tag304.xml><?xml version="1.0" encoding="utf-8"?>
<p:tagLst xmlns:p="http://schemas.openxmlformats.org/presentationml/2006/main">
  <p:tag name="AS_UNIQUEID" val="1043"/>
</p:tagLst>
</file>

<file path=ppt/tags/tag305.xml><?xml version="1.0" encoding="utf-8"?>
<p:tagLst xmlns:p="http://schemas.openxmlformats.org/presentationml/2006/main">
  <p:tag name="AS_UNIQUEID" val="1044"/>
</p:tagLst>
</file>

<file path=ppt/tags/tag306.xml><?xml version="1.0" encoding="utf-8"?>
<p:tagLst xmlns:p="http://schemas.openxmlformats.org/presentationml/2006/main">
  <p:tag name="AS_UNIQUEID" val="1045"/>
</p:tagLst>
</file>

<file path=ppt/tags/tag307.xml><?xml version="1.0" encoding="utf-8"?>
<p:tagLst xmlns:p="http://schemas.openxmlformats.org/presentationml/2006/main">
  <p:tag name="AS_UNIQUEID" val="1046"/>
</p:tagLst>
</file>

<file path=ppt/tags/tag308.xml><?xml version="1.0" encoding="utf-8"?>
<p:tagLst xmlns:p="http://schemas.openxmlformats.org/presentationml/2006/main">
  <p:tag name="AS_UNIQUEID" val="1047"/>
</p:tagLst>
</file>

<file path=ppt/tags/tag309.xml><?xml version="1.0" encoding="utf-8"?>
<p:tagLst xmlns:p="http://schemas.openxmlformats.org/presentationml/2006/main">
  <p:tag name="AS_UNIQUEID" val="1048"/>
</p:tagLst>
</file>

<file path=ppt/tags/tag310.xml><?xml version="1.0" encoding="utf-8"?>
<p:tagLst xmlns:p="http://schemas.openxmlformats.org/presentationml/2006/main">
  <p:tag name="AS_UNIQUEID" val="1049"/>
</p:tagLst>
</file>

<file path=ppt/tags/tag311.xml><?xml version="1.0" encoding="utf-8"?>
<p:tagLst xmlns:p="http://schemas.openxmlformats.org/presentationml/2006/main">
  <p:tag name="AS_UNIQUEID" val="1050"/>
</p:tagLst>
</file>

<file path=ppt/tags/tag312.xml><?xml version="1.0" encoding="utf-8"?>
<p:tagLst xmlns:p="http://schemas.openxmlformats.org/presentationml/2006/main">
  <p:tag name="AS_UNIQUEID" val="1051"/>
</p:tagLst>
</file>

<file path=ppt/tags/tag313.xml><?xml version="1.0" encoding="utf-8"?>
<p:tagLst xmlns:p="http://schemas.openxmlformats.org/presentationml/2006/main">
  <p:tag name="AS_UNIQUEID" val="1052"/>
</p:tagLst>
</file>

<file path=ppt/tags/tag314.xml><?xml version="1.0" encoding="utf-8"?>
<p:tagLst xmlns:p="http://schemas.openxmlformats.org/presentationml/2006/main">
  <p:tag name="AS_UNIQUEID" val="1053"/>
</p:tagLst>
</file>

<file path=ppt/tags/tag315.xml><?xml version="1.0" encoding="utf-8"?>
<p:tagLst xmlns:p="http://schemas.openxmlformats.org/presentationml/2006/main">
  <p:tag name="AS_UNIQUEID" val="1054"/>
</p:tagLst>
</file>

<file path=ppt/tags/tag316.xml><?xml version="1.0" encoding="utf-8"?>
<p:tagLst xmlns:p="http://schemas.openxmlformats.org/presentationml/2006/main">
  <p:tag name="AS_UNIQUEID" val="1055"/>
</p:tagLst>
</file>

<file path=ppt/tags/tag317.xml><?xml version="1.0" encoding="utf-8"?>
<p:tagLst xmlns:p="http://schemas.openxmlformats.org/presentationml/2006/main">
  <p:tag name="AS_UNIQUEID" val="1056"/>
</p:tagLst>
</file>

<file path=ppt/tags/tag318.xml><?xml version="1.0" encoding="utf-8"?>
<p:tagLst xmlns:p="http://schemas.openxmlformats.org/presentationml/2006/main">
  <p:tag name="AS_UNIQUEID" val="1057"/>
</p:tagLst>
</file>

<file path=ppt/tags/tag319.xml><?xml version="1.0" encoding="utf-8"?>
<p:tagLst xmlns:p="http://schemas.openxmlformats.org/presentationml/2006/main">
  <p:tag name="AS_UNIQUEID" val="1058"/>
</p:tagLst>
</file>

<file path=ppt/tags/tag320.xml><?xml version="1.0" encoding="utf-8"?>
<p:tagLst xmlns:p="http://schemas.openxmlformats.org/presentationml/2006/main">
  <p:tag name="AS_UNIQUEID" val="1059"/>
</p:tagLst>
</file>

<file path=ppt/tags/tag321.xml><?xml version="1.0" encoding="utf-8"?>
<p:tagLst xmlns:p="http://schemas.openxmlformats.org/presentationml/2006/main">
  <p:tag name="AS_UNIQUEID" val="1060"/>
</p:tagLst>
</file>

<file path=ppt/tags/tag322.xml><?xml version="1.0" encoding="utf-8"?>
<p:tagLst xmlns:p="http://schemas.openxmlformats.org/presentationml/2006/main">
  <p:tag name="AS_UNIQUEID" val="1061"/>
</p:tagLst>
</file>

<file path=ppt/tags/tag323.xml><?xml version="1.0" encoding="utf-8"?>
<p:tagLst xmlns:p="http://schemas.openxmlformats.org/presentationml/2006/main">
  <p:tag name="AS_UNIQUEID" val="1062"/>
</p:tagLst>
</file>

<file path=ppt/tags/tag324.xml><?xml version="1.0" encoding="utf-8"?>
<p:tagLst xmlns:p="http://schemas.openxmlformats.org/presentationml/2006/main">
  <p:tag name="AS_UNIQUEID" val="1063"/>
</p:tagLst>
</file>

<file path=ppt/tags/tag325.xml><?xml version="1.0" encoding="utf-8"?>
<p:tagLst xmlns:p="http://schemas.openxmlformats.org/presentationml/2006/main">
  <p:tag name="AS_UNIQUEID" val="1064"/>
</p:tagLst>
</file>

<file path=ppt/tags/tag326.xml><?xml version="1.0" encoding="utf-8"?>
<p:tagLst xmlns:p="http://schemas.openxmlformats.org/presentationml/2006/main">
  <p:tag name="AS_UNIQUEID" val="1065"/>
</p:tagLst>
</file>

<file path=ppt/tags/tag327.xml><?xml version="1.0" encoding="utf-8"?>
<p:tagLst xmlns:p="http://schemas.openxmlformats.org/presentationml/2006/main">
  <p:tag name="AS_UNIQUEID" val="1066"/>
</p:tagLst>
</file>

<file path=ppt/tags/tag328.xml><?xml version="1.0" encoding="utf-8"?>
<p:tagLst xmlns:p="http://schemas.openxmlformats.org/presentationml/2006/main">
  <p:tag name="AS_UNIQUEID" val="1067"/>
</p:tagLst>
</file>

<file path=ppt/tags/tag329.xml><?xml version="1.0" encoding="utf-8"?>
<p:tagLst xmlns:p="http://schemas.openxmlformats.org/presentationml/2006/main">
  <p:tag name="AS_UNIQUEID" val="1068"/>
</p:tagLst>
</file>

<file path=ppt/tags/tag330.xml><?xml version="1.0" encoding="utf-8"?>
<p:tagLst xmlns:p="http://schemas.openxmlformats.org/presentationml/2006/main">
  <p:tag name="AS_UNIQUEID" val="1069"/>
</p:tagLst>
</file>

<file path=ppt/tags/tag331.xml><?xml version="1.0" encoding="utf-8"?>
<p:tagLst xmlns:p="http://schemas.openxmlformats.org/presentationml/2006/main">
  <p:tag name="AS_UNIQUEID" val="1070"/>
</p:tagLst>
</file>

<file path=ppt/tags/tag332.xml><?xml version="1.0" encoding="utf-8"?>
<p:tagLst xmlns:p="http://schemas.openxmlformats.org/presentationml/2006/main">
  <p:tag name="AS_UNIQUEID" val="1071"/>
</p:tagLst>
</file>

<file path=ppt/tags/tag333.xml><?xml version="1.0" encoding="utf-8"?>
<p:tagLst xmlns:p="http://schemas.openxmlformats.org/presentationml/2006/main">
  <p:tag name="AS_UNIQUEID" val="1072"/>
</p:tagLst>
</file>

<file path=ppt/tags/tag334.xml><?xml version="1.0" encoding="utf-8"?>
<p:tagLst xmlns:p="http://schemas.openxmlformats.org/presentationml/2006/main">
  <p:tag name="AS_UNIQUEID" val="1073"/>
</p:tagLst>
</file>

<file path=ppt/tags/tag335.xml><?xml version="1.0" encoding="utf-8"?>
<p:tagLst xmlns:p="http://schemas.openxmlformats.org/presentationml/2006/main">
  <p:tag name="AS_UNIQUEID" val="1074"/>
</p:tagLst>
</file>

<file path=ppt/tags/tag336.xml><?xml version="1.0" encoding="utf-8"?>
<p:tagLst xmlns:p="http://schemas.openxmlformats.org/presentationml/2006/main">
  <p:tag name="AS_UNIQUEID" val="1075"/>
</p:tagLst>
</file>

<file path=ppt/tags/tag337.xml><?xml version="1.0" encoding="utf-8"?>
<p:tagLst xmlns:p="http://schemas.openxmlformats.org/presentationml/2006/main">
  <p:tag name="AS_UNIQUEID" val="1076"/>
  <p:tag name="KSO_WM_UNIT_TABLE_BEAUTIFY" val="smartTable{51172de8-8018-4420-ad75-2905e0dff06f}"/>
</p:tagLst>
</file>

<file path=ppt/tags/tag338.xml><?xml version="1.0" encoding="utf-8"?>
<p:tagLst xmlns:p="http://schemas.openxmlformats.org/presentationml/2006/main">
  <p:tag name="AS_UNIQUEID" val="1077"/>
</p:tagLst>
</file>

<file path=ppt/tags/tag339.xml><?xml version="1.0" encoding="utf-8"?>
<p:tagLst xmlns:p="http://schemas.openxmlformats.org/presentationml/2006/main">
  <p:tag name="AS_UNIQUEID" val="1078"/>
</p:tagLst>
</file>

<file path=ppt/tags/tag340.xml><?xml version="1.0" encoding="utf-8"?>
<p:tagLst xmlns:p="http://schemas.openxmlformats.org/presentationml/2006/main">
  <p:tag name="AS_UNIQUEID" val="1079"/>
</p:tagLst>
</file>

<file path=ppt/tags/tag341.xml><?xml version="1.0" encoding="utf-8"?>
<p:tagLst xmlns:p="http://schemas.openxmlformats.org/presentationml/2006/main">
  <p:tag name="AS_UNIQUEID" val="1080"/>
</p:tagLst>
</file>

<file path=ppt/tags/tag342.xml><?xml version="1.0" encoding="utf-8"?>
<p:tagLst xmlns:p="http://schemas.openxmlformats.org/presentationml/2006/main">
  <p:tag name="AS_UNIQUEID" val="1081"/>
</p:tagLst>
</file>

<file path=ppt/tags/tag343.xml><?xml version="1.0" encoding="utf-8"?>
<p:tagLst xmlns:p="http://schemas.openxmlformats.org/presentationml/2006/main">
  <p:tag name="AS_UNIQUEID" val="1082"/>
</p:tagLst>
</file>

<file path=ppt/tags/tag344.xml><?xml version="1.0" encoding="utf-8"?>
<p:tagLst xmlns:p="http://schemas.openxmlformats.org/presentationml/2006/main">
  <p:tag name="AS_UNIQUEID" val="1083"/>
</p:tagLst>
</file>

<file path=ppt/tags/tag345.xml><?xml version="1.0" encoding="utf-8"?>
<p:tagLst xmlns:p="http://schemas.openxmlformats.org/presentationml/2006/main">
  <p:tag name="AS_UNIQUEID" val="1084"/>
</p:tagLst>
</file>

<file path=ppt/tags/tag346.xml><?xml version="1.0" encoding="utf-8"?>
<p:tagLst xmlns:p="http://schemas.openxmlformats.org/presentationml/2006/main">
  <p:tag name="AS_UNIQUEID" val="1085"/>
</p:tagLst>
</file>

<file path=ppt/tags/tag347.xml><?xml version="1.0" encoding="utf-8"?>
<p:tagLst xmlns:p="http://schemas.openxmlformats.org/presentationml/2006/main">
  <p:tag name="AS_UNIQUEID" val="1086"/>
</p:tagLst>
</file>

<file path=ppt/tags/tag348.xml><?xml version="1.0" encoding="utf-8"?>
<p:tagLst xmlns:p="http://schemas.openxmlformats.org/presentationml/2006/main">
  <p:tag name="AS_UNIQUEID" val="1087"/>
</p:tagLst>
</file>

<file path=ppt/tags/tag349.xml><?xml version="1.0" encoding="utf-8"?>
<p:tagLst xmlns:p="http://schemas.openxmlformats.org/presentationml/2006/main">
  <p:tag name="AS_UNIQUEID" val="1088"/>
</p:tagLst>
</file>

<file path=ppt/tags/tag350.xml><?xml version="1.0" encoding="utf-8"?>
<p:tagLst xmlns:p="http://schemas.openxmlformats.org/presentationml/2006/main">
  <p:tag name="AS_UNIQUEID" val="1089"/>
</p:tagLst>
</file>

<file path=ppt/tags/tag351.xml><?xml version="1.0" encoding="utf-8"?>
<p:tagLst xmlns:p="http://schemas.openxmlformats.org/presentationml/2006/main">
  <p:tag name="AS_UNIQUEID" val="1090"/>
</p:tagLst>
</file>

<file path=ppt/tags/tag352.xml><?xml version="1.0" encoding="utf-8"?>
<p:tagLst xmlns:p="http://schemas.openxmlformats.org/presentationml/2006/main">
  <p:tag name="AS_UNIQUEID" val="1091"/>
</p:tagLst>
</file>

<file path=ppt/tags/tag353.xml><?xml version="1.0" encoding="utf-8"?>
<p:tagLst xmlns:p="http://schemas.openxmlformats.org/presentationml/2006/main">
  <p:tag name="AS_UNIQUEID" val="1092"/>
</p:tagLst>
</file>

<file path=ppt/tags/tag354.xml><?xml version="1.0" encoding="utf-8"?>
<p:tagLst xmlns:p="http://schemas.openxmlformats.org/presentationml/2006/main">
  <p:tag name="AS_UNIQUEID" val="1093"/>
</p:tagLst>
</file>

<file path=ppt/tags/tag355.xml><?xml version="1.0" encoding="utf-8"?>
<p:tagLst xmlns:p="http://schemas.openxmlformats.org/presentationml/2006/main">
  <p:tag name="AS_UNIQUEID" val="1094"/>
</p:tagLst>
</file>

<file path=ppt/tags/tag356.xml><?xml version="1.0" encoding="utf-8"?>
<p:tagLst xmlns:p="http://schemas.openxmlformats.org/presentationml/2006/main">
  <p:tag name="AS_UNIQUEID" val="1095"/>
</p:tagLst>
</file>

<file path=ppt/tags/tag357.xml><?xml version="1.0" encoding="utf-8"?>
<p:tagLst xmlns:p="http://schemas.openxmlformats.org/presentationml/2006/main">
  <p:tag name="AS_UNIQUEID" val="1096"/>
</p:tagLst>
</file>

<file path=ppt/tags/tag358.xml><?xml version="1.0" encoding="utf-8"?>
<p:tagLst xmlns:p="http://schemas.openxmlformats.org/presentationml/2006/main">
  <p:tag name="AS_UNIQUEID" val="1097"/>
</p:tagLst>
</file>

<file path=ppt/tags/tag359.xml><?xml version="1.0" encoding="utf-8"?>
<p:tagLst xmlns:p="http://schemas.openxmlformats.org/presentationml/2006/main">
  <p:tag name="AS_UNIQUEID" val="1098"/>
</p:tagLst>
</file>

<file path=ppt/tags/tag360.xml><?xml version="1.0" encoding="utf-8"?>
<p:tagLst xmlns:p="http://schemas.openxmlformats.org/presentationml/2006/main">
  <p:tag name="AS_UNIQUEID" val="1099"/>
</p:tagLst>
</file>

<file path=ppt/tags/tag361.xml><?xml version="1.0" encoding="utf-8"?>
<p:tagLst xmlns:p="http://schemas.openxmlformats.org/presentationml/2006/main">
  <p:tag name="AS_UNIQUEID" val="1100"/>
</p:tagLst>
</file>

<file path=ppt/tags/tag362.xml><?xml version="1.0" encoding="utf-8"?>
<p:tagLst xmlns:p="http://schemas.openxmlformats.org/presentationml/2006/main">
  <p:tag name="AS_UNIQUEID" val="1101"/>
</p:tagLst>
</file>

<file path=ppt/tags/tag363.xml><?xml version="1.0" encoding="utf-8"?>
<p:tagLst xmlns:p="http://schemas.openxmlformats.org/presentationml/2006/main">
  <p:tag name="AS_UNIQUEID" val="1102"/>
</p:tagLst>
</file>

<file path=ppt/tags/tag364.xml><?xml version="1.0" encoding="utf-8"?>
<p:tagLst xmlns:p="http://schemas.openxmlformats.org/presentationml/2006/main">
  <p:tag name="AS_UNIQUEID" val="1103"/>
</p:tagLst>
</file>

<file path=ppt/tags/tag365.xml><?xml version="1.0" encoding="utf-8"?>
<p:tagLst xmlns:p="http://schemas.openxmlformats.org/presentationml/2006/main">
  <p:tag name="AS_UNIQUEID" val="1104"/>
</p:tagLst>
</file>

<file path=ppt/tags/tag366.xml><?xml version="1.0" encoding="utf-8"?>
<p:tagLst xmlns:p="http://schemas.openxmlformats.org/presentationml/2006/main">
  <p:tag name="AS_UNIQUEID" val="1105"/>
</p:tagLst>
</file>

<file path=ppt/tags/tag367.xml><?xml version="1.0" encoding="utf-8"?>
<p:tagLst xmlns:p="http://schemas.openxmlformats.org/presentationml/2006/main">
  <p:tag name="AS_UNIQUEID" val="1106"/>
</p:tagLst>
</file>

<file path=ppt/tags/tag368.xml><?xml version="1.0" encoding="utf-8"?>
<p:tagLst xmlns:p="http://schemas.openxmlformats.org/presentationml/2006/main">
  <p:tag name="AS_UNIQUEID" val="1107"/>
</p:tagLst>
</file>

<file path=ppt/tags/tag369.xml><?xml version="1.0" encoding="utf-8"?>
<p:tagLst xmlns:p="http://schemas.openxmlformats.org/presentationml/2006/main">
  <p:tag name="AS_UNIQUEID" val="1108"/>
</p:tagLst>
</file>

<file path=ppt/tags/tag370.xml><?xml version="1.0" encoding="utf-8"?>
<p:tagLst xmlns:p="http://schemas.openxmlformats.org/presentationml/2006/main">
  <p:tag name="AS_UNIQUEID" val="1109"/>
</p:tagLst>
</file>

<file path=ppt/tags/tag371.xml><?xml version="1.0" encoding="utf-8"?>
<p:tagLst xmlns:p="http://schemas.openxmlformats.org/presentationml/2006/main">
  <p:tag name="AS_UNIQUEID" val="1110"/>
</p:tagLst>
</file>

<file path=ppt/tags/tag372.xml><?xml version="1.0" encoding="utf-8"?>
<p:tagLst xmlns:p="http://schemas.openxmlformats.org/presentationml/2006/main">
  <p:tag name="AS_UNIQUEID" val="1111"/>
</p:tagLst>
</file>

<file path=ppt/tags/tag373.xml><?xml version="1.0" encoding="utf-8"?>
<p:tagLst xmlns:p="http://schemas.openxmlformats.org/presentationml/2006/main">
  <p:tag name="AS_UNIQUEID" val="1112"/>
  <p:tag name="KSO_WM_UNIT_TABLE_BEAUTIFY" val="smartTable{a27bf383-9327-4147-bd35-7e33ce0d4a41}"/>
</p:tagLst>
</file>

<file path=ppt/tags/tag374.xml><?xml version="1.0" encoding="utf-8"?>
<p:tagLst xmlns:p="http://schemas.openxmlformats.org/presentationml/2006/main">
  <p:tag name="AS_UNIQUEID" val="1113"/>
</p:tagLst>
</file>

<file path=ppt/tags/tag375.xml><?xml version="1.0" encoding="utf-8"?>
<p:tagLst xmlns:p="http://schemas.openxmlformats.org/presentationml/2006/main">
  <p:tag name="AS_UNIQUEID" val="1114"/>
</p:tagLst>
</file>

<file path=ppt/tags/tag376.xml><?xml version="1.0" encoding="utf-8"?>
<p:tagLst xmlns:p="http://schemas.openxmlformats.org/presentationml/2006/main">
  <p:tag name="AS_UNIQUEID" val="1115"/>
</p:tagLst>
</file>

<file path=ppt/tags/tag377.xml><?xml version="1.0" encoding="utf-8"?>
<p:tagLst xmlns:p="http://schemas.openxmlformats.org/presentationml/2006/main">
  <p:tag name="AS_UNIQUEID" val="1116"/>
</p:tagLst>
</file>

<file path=ppt/tags/tag378.xml><?xml version="1.0" encoding="utf-8"?>
<p:tagLst xmlns:p="http://schemas.openxmlformats.org/presentationml/2006/main">
  <p:tag name="AS_UNIQUEID" val="1117"/>
</p:tagLst>
</file>

<file path=ppt/tags/tag379.xml><?xml version="1.0" encoding="utf-8"?>
<p:tagLst xmlns:p="http://schemas.openxmlformats.org/presentationml/2006/main">
  <p:tag name="AS_UNIQUEID" val="1118"/>
</p:tagLst>
</file>

<file path=ppt/tags/tag380.xml><?xml version="1.0" encoding="utf-8"?>
<p:tagLst xmlns:p="http://schemas.openxmlformats.org/presentationml/2006/main">
  <p:tag name="AS_UNIQUEID" val="1119"/>
</p:tagLst>
</file>

<file path=ppt/tags/tag381.xml><?xml version="1.0" encoding="utf-8"?>
<p:tagLst xmlns:p="http://schemas.openxmlformats.org/presentationml/2006/main">
  <p:tag name="AS_UNIQUEID" val="1120"/>
</p:tagLst>
</file>

<file path=ppt/tags/tag382.xml><?xml version="1.0" encoding="utf-8"?>
<p:tagLst xmlns:p="http://schemas.openxmlformats.org/presentationml/2006/main">
  <p:tag name="AS_UNIQUEID" val="1121"/>
</p:tagLst>
</file>

<file path=ppt/tags/tag383.xml><?xml version="1.0" encoding="utf-8"?>
<p:tagLst xmlns:p="http://schemas.openxmlformats.org/presentationml/2006/main">
  <p:tag name="AS_UNIQUEID" val="1122"/>
  <p:tag name="KSO_WM_UNIT_TABLE_BEAUTIFY" val="smartTable{1654dcf5-37bb-474d-9e61-8dfe6a97be8c}"/>
</p:tagLst>
</file>

<file path=ppt/tags/tag384.xml><?xml version="1.0" encoding="utf-8"?>
<p:tagLst xmlns:p="http://schemas.openxmlformats.org/presentationml/2006/main">
  <p:tag name="AS_UNIQUEID" val="1123"/>
</p:tagLst>
</file>

<file path=ppt/tags/tag385.xml><?xml version="1.0" encoding="utf-8"?>
<p:tagLst xmlns:p="http://schemas.openxmlformats.org/presentationml/2006/main">
  <p:tag name="AS_UNIQUEID" val="1124"/>
</p:tagLst>
</file>

<file path=ppt/tags/tag386.xml><?xml version="1.0" encoding="utf-8"?>
<p:tagLst xmlns:p="http://schemas.openxmlformats.org/presentationml/2006/main">
  <p:tag name="AS_UNIQUEID" val="1125"/>
</p:tagLst>
</file>

<file path=ppt/tags/tag387.xml><?xml version="1.0" encoding="utf-8"?>
<p:tagLst xmlns:p="http://schemas.openxmlformats.org/presentationml/2006/main">
  <p:tag name="AS_UNIQUEID" val="1126"/>
</p:tagLst>
</file>

<file path=ppt/tags/tag388.xml><?xml version="1.0" encoding="utf-8"?>
<p:tagLst xmlns:p="http://schemas.openxmlformats.org/presentationml/2006/main">
  <p:tag name="AS_UNIQUEID" val="1127"/>
</p:tagLst>
</file>

<file path=ppt/tags/tag389.xml><?xml version="1.0" encoding="utf-8"?>
<p:tagLst xmlns:p="http://schemas.openxmlformats.org/presentationml/2006/main">
  <p:tag name="AS_UNIQUEID" val="1128"/>
</p:tagLst>
</file>

<file path=ppt/tags/tag390.xml><?xml version="1.0" encoding="utf-8"?>
<p:tagLst xmlns:p="http://schemas.openxmlformats.org/presentationml/2006/main">
  <p:tag name="AS_UNIQUEID" val="1129"/>
</p:tagLst>
</file>

<file path=ppt/tags/tag391.xml><?xml version="1.0" encoding="utf-8"?>
<p:tagLst xmlns:p="http://schemas.openxmlformats.org/presentationml/2006/main">
  <p:tag name="AS_UNIQUEID" val="1130"/>
</p:tagLst>
</file>

<file path=ppt/tags/tag392.xml><?xml version="1.0" encoding="utf-8"?>
<p:tagLst xmlns:p="http://schemas.openxmlformats.org/presentationml/2006/main">
  <p:tag name="AS_UNIQUEID" val="1131"/>
</p:tagLst>
</file>

<file path=ppt/tags/tag393.xml><?xml version="1.0" encoding="utf-8"?>
<p:tagLst xmlns:p="http://schemas.openxmlformats.org/presentationml/2006/main">
  <p:tag name="AS_UNIQUEID" val="1132"/>
</p:tagLst>
</file>

<file path=ppt/tags/tag394.xml><?xml version="1.0" encoding="utf-8"?>
<p:tagLst xmlns:p="http://schemas.openxmlformats.org/presentationml/2006/main">
  <p:tag name="AS_UNIQUEID" val="1133"/>
</p:tagLst>
</file>

<file path=ppt/tags/tag395.xml><?xml version="1.0" encoding="utf-8"?>
<p:tagLst xmlns:p="http://schemas.openxmlformats.org/presentationml/2006/main">
  <p:tag name="AS_UNIQUEID" val="1134"/>
</p:tagLst>
</file>

<file path=ppt/tags/tag396.xml><?xml version="1.0" encoding="utf-8"?>
<p:tagLst xmlns:p="http://schemas.openxmlformats.org/presentationml/2006/main">
  <p:tag name="AS_UNIQUEID" val="1135"/>
</p:tagLst>
</file>

<file path=ppt/tags/tag397.xml><?xml version="1.0" encoding="utf-8"?>
<p:tagLst xmlns:p="http://schemas.openxmlformats.org/presentationml/2006/main">
  <p:tag name="AS_UNIQUEID" val="1211"/>
</p:tagLst>
</file>

<file path=ppt/tags/tag398.xml><?xml version="1.0" encoding="utf-8"?>
<p:tagLst xmlns:p="http://schemas.openxmlformats.org/presentationml/2006/main">
  <p:tag name="AS_UNIQUEID" val="1212"/>
</p:tagLst>
</file>

<file path=ppt/tags/tag3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Capsules">
  <a:themeElements>
    <a:clrScheme name="1_Capsules 4">
      <a:dk1>
        <a:srgbClr val="000000"/>
      </a:dk1>
      <a:lt1>
        <a:srgbClr val="FFFFFF"/>
      </a:lt1>
      <a:dk2>
        <a:srgbClr val="9900CC"/>
      </a:dk2>
      <a:lt2>
        <a:srgbClr val="0033CC"/>
      </a:lt2>
      <a:accent1>
        <a:srgbClr val="FFCC66"/>
      </a:accent1>
      <a:accent2>
        <a:srgbClr val="33CC33"/>
      </a:accent2>
      <a:accent3>
        <a:srgbClr val="FFFFFF"/>
      </a:accent3>
      <a:accent4>
        <a:srgbClr val="000000"/>
      </a:accent4>
      <a:accent5>
        <a:srgbClr val="FFE2B8"/>
      </a:accent5>
      <a:accent6>
        <a:srgbClr val="2DB92D"/>
      </a:accent6>
      <a:hlink>
        <a:srgbClr val="9900CC"/>
      </a:hlink>
      <a:folHlink>
        <a:srgbClr val="9900CC"/>
      </a:folHlink>
    </a:clrScheme>
    <a:fontScheme name="1_Capsules">
      <a:majorFont>
        <a:latin typeface="宋体"/>
        <a:ea typeface="宋体"/>
        <a:cs typeface="Arial"/>
      </a:majorFont>
      <a:minorFont>
        <a:latin typeface="宋体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1_Capsules 1">
        <a:dk1>
          <a:srgbClr val="000066"/>
        </a:dk1>
        <a:lt1>
          <a:srgbClr val="FFFFEB"/>
        </a:lt1>
        <a:dk2>
          <a:srgbClr val="336699"/>
        </a:dk2>
        <a:lt2>
          <a:srgbClr val="FFFFEB"/>
        </a:lt2>
        <a:accent1>
          <a:srgbClr val="666699"/>
        </a:accent1>
        <a:accent2>
          <a:srgbClr val="99CCFF"/>
        </a:accent2>
        <a:accent3>
          <a:srgbClr val="ADB8CA"/>
        </a:accent3>
        <a:accent4>
          <a:srgbClr val="DADAC9"/>
        </a:accent4>
        <a:accent5>
          <a:srgbClr val="B8B8CA"/>
        </a:accent5>
        <a:accent6>
          <a:srgbClr val="8AB9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psules 2">
        <a:dk1>
          <a:srgbClr val="003366"/>
        </a:dk1>
        <a:lt1>
          <a:srgbClr val="FFFFFF"/>
        </a:lt1>
        <a:dk2>
          <a:srgbClr val="006666"/>
        </a:dk2>
        <a:lt2>
          <a:srgbClr val="003366"/>
        </a:lt2>
        <a:accent1>
          <a:srgbClr val="99CC99"/>
        </a:accent1>
        <a:accent2>
          <a:srgbClr val="33CCCC"/>
        </a:accent2>
        <a:accent3>
          <a:srgbClr val="FFFFFF"/>
        </a:accent3>
        <a:accent4>
          <a:srgbClr val="002A56"/>
        </a:accent4>
        <a:accent5>
          <a:srgbClr val="CAE2CA"/>
        </a:accent5>
        <a:accent6>
          <a:srgbClr val="2DB9B9"/>
        </a:accent6>
        <a:hlink>
          <a:srgbClr val="666699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psule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psules 4">
        <a:dk1>
          <a:srgbClr val="000000"/>
        </a:dk1>
        <a:lt1>
          <a:srgbClr val="FFFFFF"/>
        </a:lt1>
        <a:dk2>
          <a:srgbClr val="9900CC"/>
        </a:dk2>
        <a:lt2>
          <a:srgbClr val="0033CC"/>
        </a:lt2>
        <a:accent1>
          <a:srgbClr val="FFCC66"/>
        </a:accent1>
        <a:accent2>
          <a:srgbClr val="33CC33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2DB92D"/>
        </a:accent6>
        <a:hlink>
          <a:srgbClr val="9900CC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Capsules">
  <a:themeElements>
    <a:clrScheme name="1_Capsules 4">
      <a:dk1>
        <a:srgbClr val="000000"/>
      </a:dk1>
      <a:lt1>
        <a:srgbClr val="FFFFFF"/>
      </a:lt1>
      <a:dk2>
        <a:srgbClr val="9900CC"/>
      </a:dk2>
      <a:lt2>
        <a:srgbClr val="0033CC"/>
      </a:lt2>
      <a:accent1>
        <a:srgbClr val="FFCC66"/>
      </a:accent1>
      <a:accent2>
        <a:srgbClr val="33CC33"/>
      </a:accent2>
      <a:accent3>
        <a:srgbClr val="FFFFFF"/>
      </a:accent3>
      <a:accent4>
        <a:srgbClr val="000000"/>
      </a:accent4>
      <a:accent5>
        <a:srgbClr val="FFE2B8"/>
      </a:accent5>
      <a:accent6>
        <a:srgbClr val="2DB92D"/>
      </a:accent6>
      <a:hlink>
        <a:srgbClr val="9900CC"/>
      </a:hlink>
      <a:folHlink>
        <a:srgbClr val="9900CC"/>
      </a:folHlink>
    </a:clrScheme>
    <a:fontScheme name="1_Capsules">
      <a:majorFont>
        <a:latin typeface="宋体"/>
        <a:ea typeface="宋体"/>
        <a:cs typeface="Arial"/>
      </a:majorFont>
      <a:minorFont>
        <a:latin typeface="宋体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1_Capsules 1">
        <a:dk1>
          <a:srgbClr val="000066"/>
        </a:dk1>
        <a:lt1>
          <a:srgbClr val="FFFFEB"/>
        </a:lt1>
        <a:dk2>
          <a:srgbClr val="336699"/>
        </a:dk2>
        <a:lt2>
          <a:srgbClr val="FFFFEB"/>
        </a:lt2>
        <a:accent1>
          <a:srgbClr val="666699"/>
        </a:accent1>
        <a:accent2>
          <a:srgbClr val="99CCFF"/>
        </a:accent2>
        <a:accent3>
          <a:srgbClr val="ADB8CA"/>
        </a:accent3>
        <a:accent4>
          <a:srgbClr val="DADAC9"/>
        </a:accent4>
        <a:accent5>
          <a:srgbClr val="B8B8CA"/>
        </a:accent5>
        <a:accent6>
          <a:srgbClr val="8AB9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psules 2">
        <a:dk1>
          <a:srgbClr val="003366"/>
        </a:dk1>
        <a:lt1>
          <a:srgbClr val="FFFFFF"/>
        </a:lt1>
        <a:dk2>
          <a:srgbClr val="006666"/>
        </a:dk2>
        <a:lt2>
          <a:srgbClr val="003366"/>
        </a:lt2>
        <a:accent1>
          <a:srgbClr val="99CC99"/>
        </a:accent1>
        <a:accent2>
          <a:srgbClr val="33CCCC"/>
        </a:accent2>
        <a:accent3>
          <a:srgbClr val="FFFFFF"/>
        </a:accent3>
        <a:accent4>
          <a:srgbClr val="002A56"/>
        </a:accent4>
        <a:accent5>
          <a:srgbClr val="CAE2CA"/>
        </a:accent5>
        <a:accent6>
          <a:srgbClr val="2DB9B9"/>
        </a:accent6>
        <a:hlink>
          <a:srgbClr val="666699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psule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psules 4">
        <a:dk1>
          <a:srgbClr val="000000"/>
        </a:dk1>
        <a:lt1>
          <a:srgbClr val="FFFFFF"/>
        </a:lt1>
        <a:dk2>
          <a:srgbClr val="9900CC"/>
        </a:dk2>
        <a:lt2>
          <a:srgbClr val="0033CC"/>
        </a:lt2>
        <a:accent1>
          <a:srgbClr val="FFCC66"/>
        </a:accent1>
        <a:accent2>
          <a:srgbClr val="33CC33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2DB92D"/>
        </a:accent6>
        <a:hlink>
          <a:srgbClr val="9900CC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宋体</vt:lpstr>
      <vt:lpstr>Wingdings</vt:lpstr>
      <vt:lpstr>楷体_GB2312</vt:lpstr>
      <vt:lpstr>黑体</vt:lpstr>
      <vt:lpstr>隶书</vt:lpstr>
      <vt:lpstr>Times New Roman</vt:lpstr>
      <vt:lpstr>幼圆</vt:lpstr>
      <vt:lpstr>Office Theme</vt:lpstr>
      <vt:lpstr>第三章 走进溶液世界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2024-09-11T15:07:22.962</cp:lastPrinted>
  <dcterms:created xsi:type="dcterms:W3CDTF">2024-09-11T07:07:22Z</dcterms:created>
  <dcterms:modified xsi:type="dcterms:W3CDTF">2024-09-11T07:07:25Z</dcterms:modified>
</cp:coreProperties>
</file>