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817309-1204-437C-A682-7AC4E4D7F89E}" type="datetimeFigureOut">
              <a:rPr lang="zh-CN" altLang="en-US" smtClean="0"/>
              <a:t>2024/1/31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F7BBD2-5BB6-49A4-B0F2-FA9FCC3FC5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3707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81405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08306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618226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021904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26171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43932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234145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355480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699254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53630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5353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03895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410789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7BBD2-5BB6-49A4-B0F2-FA9FCC3FC5E4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5080727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A9A92-3629-47AA-85A8-B61C8AC90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3BB11-F304-4146-931C-7E907A59C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C665B-725B-49C5-A8B7-9E3E6476E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42BE0-697E-47EB-A98D-22AE535A6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691CAB-4A44-4199-9C29-EA6785EAF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0C507-DECC-4553-9B51-9114BBCAE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75E94-811F-405F-863A-5F94C8D7C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E9219-C455-47EB-8F97-510E413AB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F1315-32DE-4663-AA49-5B4AAAC9F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15E28-910F-467D-98C8-2EDA69BF0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C7BBB-945B-4E7C-9ABB-4C8E769EB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341550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仁爱和关怀的文化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仁爱与关怀定义及内涵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传统文化中仁爱精神体现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现代社会中关怀实践案例分析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企业内部营造仁爱与关怀氛围策略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家庭教育中培养子女仁爱品质方法探讨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总结：构建具有中国特色仁爱和关怀文化体系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仁爱与关怀定义及内涵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儒家仁爱思想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起源于孔子，强调人与人之间的亲情和友情，以及对他人的尊重和关爱。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墨家兼爱思想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主张无差别的爱，即“兼相爱，交相利”，强调普遍的爱和利益共享。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佛教慈悲思想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倡导慈悲为怀，关注众生的苦难，通过修行达到解脱和普度众生的境界。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仁爱思想起源与发展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关怀理念强调关注他人的需要和感受，有助于减少社会冲突和矛盾，促进社会和谐与稳定。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通过关怀他人，个人可以获得内心的满足和幸福感，提升自身心理健康水平。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提高个人幸福感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关怀理念可以激发人们的同情心和责任感，促使人们积极参与社会公益事业，推动社会进步和发展。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关怀理念在现代社会意义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70000"/>
          </a:blip>
          <a:srcRect b="50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仁爱思想是关怀理念的基础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仁爱思想强调人与人之间的亲情和友情，为关怀理念提供了情感基础和价值支撑。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关怀理念是仁爱思想的延伸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关怀理念不仅关注亲人和朋友，还关注更广泛的人群和社会问题，是仁爱思想在现代社会的延伸和拓展。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两者互补促进人类精神成长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仁爱思想和关怀理念相互促进，共同推动人类精神世界的成长和完善。仁爱思想提供了内在的情感动力，而关怀理念则提供了外在的行为指南。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两者关系及其互补性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传统文化中仁爱精神体现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b="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b="-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b="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儒家思想中仁爱观念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仁爱作为核心道德观念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儒家思想强调仁爱为人的本性，是人与人之间最基本的道德关系。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亲亲仁民，仁民爱物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儒家认为人应有亲爱之心，从爱家人推广到爱众人，再进一步推广到爱惜万物。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己所不欲，勿施于人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儒家提倡将心比心、推己及人的忠恕之道，体现了对他人的尊重和关怀。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r="-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齐物论与平等观念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道家认为万物皆一，提倡平等对待一切生命，体现了广泛的关怀精神。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无为而治，自然关怀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道家主张顺应自然，无为而治，体现了对自然和生命的尊重与关怀。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慈、俭、不敢为天下先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道家强调慈爱、节俭和谦让，这些都是关怀他人的重要表现。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道家思想对关怀理念贡献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佛教以慈悲为怀，强调对众生的同情和怜悯，体现了深厚的仁爱精神。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慈悲为本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布施度人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rcRect b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众生平等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佛教倡导布施，通过给予他人帮助来减轻其痛苦，是关怀行为的具体表现。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佛教认为众生皆有佛性，应平等对待一切生命，这种平等观念也是关怀的重要体现。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佛教慈悲心与关怀行为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现代社会中关怀实践案例分析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关注留守儿童的教育问题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通过建立学校、家庭和社会的联动机制，为留守儿童提供心理、学业和生活上的全方位关怀。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推广融合教育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促进不同背景、能力和需求的学生共同学习，减少歧视和排斥，营造包容的教育环境。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针对残疾学生的特殊教育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提供个性化的教育计划和资源，确保残疾学生能够获得平等的教育机会。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r="-3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教育领域：关注特殊群体需求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加强医患沟通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通过有效的沟通技巧和倾听能力，增进医患之间的信任和理解，提高诊疗效果。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关注弱势群体的医疗救助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为经济困难、老年、残疾等弱势群体提供医疗救助和优惠政策，减轻他们的经济负担。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倡导人性化医疗服务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尊重患者的尊严和隐私，提供温馨、便捷的就医环境，关注患者的心理和情感需求。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医疗领域：提高患者就医体验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https://d.book118.com/926034155005010103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2024-09-28T02:47:13.994</cp:lastPrinted>
  <dcterms:created xsi:type="dcterms:W3CDTF">2024-09-27T18:47:14Z</dcterms:created>
  <dcterms:modified xsi:type="dcterms:W3CDTF">2024-09-27T18:47:16Z</dcterms:modified>
</cp:coreProperties>
</file>