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6F8EA-FD02-4735-88D7-CE0B06A08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2EC1C-E105-4F34-A6F4-AD9DAAF59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FE070-AD9F-4535-9ABD-E98C76A36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7DE5C7-5CB2-418F-9386-A2F0D3A08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B1F9F4-7E75-4AB4-9CE9-C4545FFDF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6EE7BD-483F-4066-AD0F-C17700264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F61EF1-D5C0-485B-BBB3-6168FBFCC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560B2B-0803-44CB-98D5-D3E3ED843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602712-B5A2-4296-B861-BBD53E6B4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83BC9-AB79-4BB0-844A-C36C7806B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CFD12A-34DB-4472-8587-D7D142F66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03515524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计算机网络技术基础(曹建文)-第11章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计算机网络概述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数据通信基础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网络体系结构与协议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局域网技术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广域网技术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网络互联与Internet应用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计算机网络概述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557" b="18557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计算机网络的发展经历了从20世纪60年代的ARPANET到如今的Internet的演变过程，其规模和复杂性不断增加，应用领域也不断扩展。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计算机网络是指将地理位置不同，具有独立功能的多个计算机系统通过通信设备和线路连接起来，以功能完善的网络软件（网络协议、信息交换方式及网络操作系统等）实现网络中资源共享和信息传递的系统。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计算机网络的定义与发展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计算机网络主要由计算机系统、通信设备和网络软件三大部分组成。其中，计算机系统包括服务器、工作站等；通信设备包括路由器、交换机、集线器等；网络软件包括网络协议、网络操作系统等。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计算机网络的结构通常分为资源子网和通信子网两部分。资源子网负责数据处理和资源共享，通信子网负责数据传输和转发。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组成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计算机网络的组成与结构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根据网络覆盖的地理范围，计算机网络可分为局域网（LAN）、城域网（MAN）和广域网（WAN）。根据传输技术，可分为广播式网络和点对点网络。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网络中的计算机可以通过各种通信协议进行信息传递。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计算机网络具有以下特点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网络中的计算机可以协同工作，共同完成复杂的任务。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网络中的计算机可以共享硬件、软件和数据资源。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高可靠性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网络中的计算机可以通过备份和容错技术提高系统的可靠性。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计算机网络的分类与特点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数据通信基础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数据通信的定义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数据通信是指在不同计算机或终端之间，通过传输介质和通信协议进行数据交换和共享的过程。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数据通信系统的组成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数据通信系统通常由数据源、数据发送设备、传输介质、数据接收设备和数据宿五个部分组成。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数据通信的主要指标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数据通信的主要指标包括数据传输速率、误码率、信道容量和带宽等。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数据通信的基本概念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339" r="22339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并行传输是同时传输多个比特，而串行传输是逐位传输比特。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并行传输与串行传输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同步传输以固定的时钟频率进行数据传输，而异步传输则以字符为单位进行传输，字符间插入起始位和停止位。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同步传输与异步传输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单工通信只允许数据在一个方向上传输；半双工通信允许数据在两个方向上传输，但不能同时进行；全双工通信则允许数据在两个方向上同时传输。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单工、半双工和全双工通信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数据传输方式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报文交换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报文交换是一种无连接的交换方式，数据以报文为单位进行存储转发，不需要预先建立连接。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电路交换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电路交换是一种面向连接的交换方式，在数据传输前需要建立一条专用的物理通路。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分组交换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分组交换是一种结合了电路交换和报文交换的交换方式，数据被分成多个分组进行传输，每个分组都包含地址信息，可以独立选择路由进行转发。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数据交换技术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网络体系结构与协议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222" b="2222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网络体系结构是指计算机网络层次结构模型和各层协议的集合。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网络体系结构是计算机网络实现互联互通的基础，它规定了不同计算机和网络设备之间如何进行通信和交互。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网络体系结构的概念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网络体系结构的重要性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网络体系结构概述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OSI参考模型的概念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OSI（Open Systems Interconnection，开放系统互联）参考模型是一个网络通信框架，由国际标准化组织（ISO）提出，用于描述网络通信协议的层次结构和功能。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OSI参考模型的七个层次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从下到上分别为物理层、数据链路层、网络层、传输层、会话层、表示层和应用层。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负责传输比特流，主要协议有EIA/TIA-232、EIA/TIA-499等。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OSI参考模型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数据链路层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负责将数据组合成数据帧，以及数据帧的发送和接收，主要协议有Ethernet、HDLC等。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负责将数据帧从源地址发送到目的地址，主要协议有IP、ICMP等。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提供端到端的通信服务，主要协议有TCP、UDP等。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OSI参考模型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https://d.book118.com/926035155240010050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2024-09-16T11:48:54.421</cp:lastPrinted>
  <dcterms:created xsi:type="dcterms:W3CDTF">2024-09-16T03:48:54Z</dcterms:created>
  <dcterms:modified xsi:type="dcterms:W3CDTF">2024-09-16T03:48:56Z</dcterms:modified>
</cp:coreProperties>
</file>