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00C088-A935-4AA9-B1C9-F056C38A84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8EAC78-B615-4AFD-96DE-920F36E504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E416F7-8336-4A9E-B257-5A5F2AA513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A450E1-1713-4545-AFA1-30050D8E8D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2839AC-EEAF-4B77-A3C8-CB939BE01F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ED8147-6C26-47F1-8498-77055EBC86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E05E19-ED3C-40B3-AB99-C6F9278A0E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4B83FB-3DAE-4A6F-936E-1145C8C3B7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9DCE5D-06C2-4124-AC80-7B44BCCBD2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C37284-BA72-4AA1-A13D-1DE7875630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FA8D41-325B-4913-B417-02E9231CC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03521505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建立高效的网络安全监控系统</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网络安全现状及挑战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构建高效网络安全监控系统意义</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关键技术与组件选型分析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高效网络安全监控系统实施步骤</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成功案例分享及经验总结</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未来发展趋势预测与挑战应对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网络安全现状及挑战</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80" r="58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371" b="1137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当前网络安全形势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网络攻击事件频发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随着互联网的普及，网络攻击事件不断增多，包括钓鱼攻击、恶意软件、勒索软件等。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数据泄露风险加大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企业和个人数据泄露事件屡见不鲜，涉及金融、医疗、教育等各个领域。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新型网络威胁不断涌现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随着技术的发展，新型网络威胁如APT攻击、供应链攻击等不断涌现，给网络安全带来新的挑战。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通过恶意软件对企业网络进行渗透和攻击，窃取敏感信息或破坏系统正常运行。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恶意软件攻击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3340" r="2334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钓鱼攻击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内部泄露风险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利用虚假邮件、网站等手段诱导用户泄露个人信息或下载恶意软件。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企业内部员工的不当行为或误操作可能导致敏感信息泄露或系统受损。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企业面临的主要威胁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无法应对新型网络威胁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随着技术的发展，新型网络威胁不断涌现，传统安全防护手段往往无法及时应对。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静态防御策略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传统安全防护手段多采用静态防御策略，如防火墙、入侵检测系统等，难以应对不断变化的网络威胁。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数据泄露难以防范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传统安全防护手段对数据泄露的防范能力有限，难以有效识别和阻止敏感信息的非法流出。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传统安全防护手段局限性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构建高效网络安全监控系统意义</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通过高效监控系统，企业可以实时掌握网络攻击情况，及时发现并处置安全威胁。</a:t>
            </a:r>
          </a:p>
        </p:txBody>
      </p:sp>
      <p:pic>
        <p:nvPicPr>
          <p:cNvPr id="6" name="Picture 6"/>
          <p:cNvPicPr>
            <a:picLocks noChangeAspect="1"/>
          </p:cNvPicPr>
          <p:nvPr/>
        </p:nvPicPr>
        <p:blipFill>
          <a:blip r:embed="rId2"/>
          <a:srcRect l="10000" r="1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实时监控网络攻击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通过对网络流量的深度分析，系统可帮助企业发现潜在的安全漏洞并提供修补建议，增强安全防护能力。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漏洞发现和修补</a:t>
            </a:r>
          </a:p>
        </p:txBody>
      </p:sp>
      <p:pic>
        <p:nvPicPr>
          <p:cNvPr id="10" name="Picture 10"/>
          <p:cNvPicPr>
            <a:picLocks noChangeAspect="1"/>
          </p:cNvPicPr>
          <p:nvPr/>
        </p:nvPicPr>
        <p:blipFill>
          <a:blip r:embed="rId3"/>
          <a:srcRect t="2917" b="29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系统可收集并分析网络中的威胁情报，使企业能够及时了解最新的攻击手法和恶意软件，提前做好防御措施。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威胁情报收集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提升企业整体安全防护能力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威胁追踪和溯源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系统可追踪攻击者的行踪和攻击路径，帮助企业了解攻击的全貌，为后续的防御和反击提供有力支持。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自动化处置</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高效监控系统可实现对已知威胁的自动化处置，如自动隔离被攻击的系统、阻断恶意流量等，缩短响应时间。</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应急响应计划</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基于监控系统的数据和分析结果，企业可制定详细的应急响应计划，确保在遭受攻击时能够迅速、有效地进行处置。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167" b="11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实现对各类攻击行为快速响应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高效监控系统可确保企业数据传输和存储的安全性，通过数据加密、访问控制等措施降低数据泄露风险。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数据加密和保护</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系统可定期对企业重要数据进行备份，并在数据遭受破坏或丢失时提供快速恢复功能，减少数据损失。</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数据备份和恢复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监控系统可帮助企业遵守相关法律法规和行业标准，避免因违反规定而导致的罚款、声誉损失等风险。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合规性监管</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降低数据泄露和损失风险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关键技术与组件选型分析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网络流量监控</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实时监控网络流量，发现异常流量模式，如DDoS攻击、恶意软件通信等。</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行为分析</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基于机器学习算法分析网络流量数据，识别异常行为模式，提高检测准确性。</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深度包检测（DPI）</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通过检查网络数据包的内容和元数据，识别潜在威胁和异常行为。</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1972" r="11972"/>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流量分析技术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从多个来源收集威胁情报，如开源情报、商业情报、内部情报等。</a:t>
            </a:r>
          </a:p>
        </p:txBody>
      </p:sp>
      <p:pic>
        <p:nvPicPr>
          <p:cNvPr id="4" name="Picture 4"/>
          <p:cNvPicPr>
            <a:picLocks noChangeAspect="1"/>
          </p:cNvPicPr>
          <p:nvPr/>
        </p:nvPicPr>
        <p:blipFill>
          <a:blip r:embed="rId2"/>
          <a:srcRect l="18792" r="18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5933" r="5933"/>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威胁情报来源</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对收集的威胁情报进行整合和分析，提取有价值的信息，用于指导安全策略制定和事件响应。</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情报整合与分析</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通过情报共享平台或协作组织，与其他安全团队共享威胁情报，提高整体安全防御能力。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情报共享与协作</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威胁情报收集与利用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491" b="3491"/>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大数据存储</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采用分布式存储技术，如Hadoop、Spark等，存储海量网络安全数据。</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数据处理与分析</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利用大数据处理技术和机器学习算法，对网络安全数据进行实时分析和挖掘，发现潜在威胁和异常行为。</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数据可视化</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通过数据可视化技术，将分析结果以直观、易懂的图形化方式呈现，提高决策效率。</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数据存储和处理技术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https://d.book118.com/926035215050010044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2024-09-12T14:11:24.320</cp:lastPrinted>
  <dcterms:created xsi:type="dcterms:W3CDTF">2024-09-12T06:11:24Z</dcterms:created>
  <dcterms:modified xsi:type="dcterms:W3CDTF">2024-09-12T06:11:26Z</dcterms:modified>
</cp:coreProperties>
</file>