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20EDE-9466-4A64-99C9-7C8A9AE55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9F8F1-F21A-4999-ABA2-D8282D68E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A1675-80DB-4582-BC17-10BBF3718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F6486-12D4-438C-B247-A92BAF8CB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306C11-BCBD-4A9B-B679-1FCEF49AA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914FA8-7F20-4B25-A2A1-D9AB4B35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2F7F6-CC0C-48D8-983F-503F8F31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1F1DF-1E55-4C6F-834C-1C732B9B0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18CD5-9094-43A5-BFBA-FFBFB3058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9A859-2894-4B85-A9F9-1EE085102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491D0-27B0-4F58-8C49-BE3CB34B5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3523022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侵权责任方式概述\n## 1.侵权责任方式的定义与分类\n### 1.1侵权责任方式的定义及其重要性\n### 1.2侵权责任方式的分类及其依据\n### 1.3侵权责任方式的适用原则\n## 2.各类侵权责任方式及其特点\n### 2.1损害赔偿在侵权责任方式中的运用\n### 2.2停止侵害在侵权责任方式中的作用\n### 2.3赔礼道歉在侵权责任方式中的实施\n## 3.侵权责任方式的适用情形\n### 3.1侵权责任方式在合同纠纷中的适用\n### 3.2侵权责任方式在知识产权侵权中的适用\n### 3.3侵权责任方式在人身侵权中的适用\n## 4.侵权责任方式的实施与执行\n### 4.1侵权责任方式的实施程序及注意事项\n### 4.2侵权责任方式的执行措施及其效果\n### 4.3侵权责任方式实施过程中的法律救济\n## 5.侵权责任方式的发展趋势及展望\n### 5.1侵权责任方式在全球化背景下的变革\n### 5.2侵权责任方式在互联网时代的创新\n### 5.3侵权责任方式在未来发展的可能性与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侵权责任方式概述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侵权责任方式的定义与分类</a:t>
            </a:r>
            <a:endParaRPr/>
          </a:p>
        </p:txBody>
      </p:sp>
      <p:sp>
        <p:nvSpPr>
          <p:cNvPr id="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侵权责任方式是指侵权责任人承担民事责任的具体方法</a:t>
                </a:r>
                <a:endParaRPr/>
              </a:p>
            </p:txBody>
          </p:sp>
          <p:sp>
            <p:nvSpPr>
              <p:cNvPr id="1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体现了对受害人权益的保护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明确了侵权责任人应当承担的法律责任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有助于维护社会公平正义</a:t>
                </a:r>
                <a:endParaRPr/>
              </a:p>
            </p:txBody>
          </p:sp>
          <p:sp>
            <p:nvSpPr>
              <p:cNvPr id="1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侵权责任方式的重要性体现在以下几个方面</a:t>
                </a:r>
                <a:endParaRPr/>
              </a:p>
            </p:txBody>
          </p:sp>
          <p:sp>
            <p:nvSpPr>
              <p:cNvPr id="1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保障了受害人的合法权益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促使侵权责任人履行法定义务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维护了社会秩序和公共利益</a:t>
                </a:r>
                <a:endParaRPr/>
              </a:p>
            </p:txBody>
          </p:sp>
          <p:sp>
            <p:nvSpPr>
              <p:cNvPr id="1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侵权责任方式的定义及其重要性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1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5" name="组合 12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根据《中华人民共和国侵权责任法》的规定，侵权责任方式可以分为以下几类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损害赔偿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停止侵害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赔礼道歉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恢复名誉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赔偿损失</a:t>
                </a:r>
                <a:endParaRPr/>
              </a:p>
            </p:txBody>
          </p:sp>
        </p:grpSp>
        <p:grpSp>
          <p:nvGrpSpPr>
            <p:cNvPr id="128" name="组合 12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分类的依据主要包括以下几点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侵权行为的性质和严重程度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受害人的损失程度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侵权责任人的过错程度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社会公共利益等因素</a:t>
                </a:r>
                <a:endParaRPr/>
              </a:p>
            </p:txBody>
          </p: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侵权责任方式的分类及其依据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侵权责任方式的适用原则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4" name="组合 1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5" name="组合 1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侵权责任方式的适用原则主要包括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过错责任原则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无过错责任原则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公平责任原则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补偿责任原则</a:t>
                </a:r>
                <a:endParaRPr/>
              </a:p>
            </p:txBody>
          </p:sp>
          <p:pic>
            <p:nvPicPr>
              <p:cNvPr id="1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0" name="组合 1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各类侵权责任方式的适用原则有所不同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损害赔偿一般适用过错责任原则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停止侵害、赔礼道歉等一般适用无过错责任原则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公平责任原则和补偿责任原则在特定情况下适用</a:t>
                </a:r>
                <a:endParaRPr/>
              </a:p>
            </p:txBody>
          </p:sp>
          <p:pic>
            <p:nvPicPr>
              <p:cNvPr id="1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各类侵权责任方式及其特点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损害赔偿在侵权责任方式中的运用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50" name="组合 1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51" name="组合 150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5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损害赔偿是指侵权责任人向受害人支付一定数额的金钱，以弥补受害人因侵权行为而遭受的损失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包括直接损失和间接损失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以实际损失为限，不包括可得利益损失</a:t>
                </a:r>
                <a:endParaRPr/>
              </a:p>
            </p:txBody>
          </p:sp>
          <p:sp>
            <p:nvSpPr>
              <p:cNvPr id="15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5" name="组合 154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5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损害赔偿在侵权责任方式中的运用主要体现在以下几个方面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人身损害赔偿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精神损害赔偿</a:t>
                </a:r>
                <a:endParaRPr/>
              </a:p>
            </p:txBody>
          </p:sp>
          <p:sp>
            <p:nvSpPr>
              <p:cNvPr id="158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组合 15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组合 160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停止侵害是指侵权责任人立即停止实施侵权行为，以防止受害人权益进一步受损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适用于侵权行为仍在继续的情况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可以要求侵权责任人采取必要措施，消除侵权行为的后果</a:t>
                </a:r>
                <a:endParaRPr/>
              </a:p>
            </p:txBody>
          </p:sp>
        </p:grpSp>
        <p:grpSp>
          <p:nvGrpSpPr>
            <p:cNvPr id="164" name="组合 163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停止侵害在侵权责任方式中的作用主要体现在以下几个方面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保护受害人的合法权益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防止侵权行为继续造成社会公共利益损害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维护正常的经济社会秩序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停止侵害在侵权责任方式中的作用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赔礼道歉在侵权责任方式中的实施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70" name="组合 16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71" name="组合 170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7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赔礼道歉是指侵权责任人以口头或书面形式向受害人承认错误，表示歉意，以恢复受害人名誉的一种侵权责任方式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赔礼道歉可以公开进行，也可以私下进行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赔礼道歉应当真实、诚恳</a:t>
                </a:r>
                <a:endParaRPr/>
              </a:p>
            </p:txBody>
          </p:sp>
          <p:sp>
            <p:nvSpPr>
              <p:cNvPr id="17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5" name="组合 174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7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赔礼道歉在侵权责任方式中的实施主要体现在以下几个方面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恢复受害人名誉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减轻受害人精神损害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维护社会公共利益</a:t>
                </a:r>
                <a:endParaRPr/>
              </a:p>
            </p:txBody>
          </p:sp>
          <p:sp>
            <p:nvSpPr>
              <p:cNvPr id="178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侵权责任方式的适用情形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侵权责任方式在合同纠纷中的适用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侵权责任方式在合同纠纷中的适用主要体现在以下几个方面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违约责任的承担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损害赔偿金的计算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解除合同后的责任承担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https://d.book118.com/926035230220010052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侵权责任方式概述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2024-09-19T08:51:08.386</cp:lastPrinted>
  <dcterms:created xsi:type="dcterms:W3CDTF">2024-09-19T00:51:08Z</dcterms:created>
  <dcterms:modified xsi:type="dcterms:W3CDTF">2024-09-19T00:51:10Z</dcterms:modified>
</cp:coreProperties>
</file>