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98C2F4-8DCF-4A2F-9B84-A76D66B27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E716E-F75C-47C7-A013-883F129B8F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A72BA9-7463-49D8-8D20-85F79DDF3F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B42A95A-3ED7-485B-9E1C-477C837BB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9DF01-A68F-47F6-8A5B-DDC683E3D6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1B935A-64B5-4D58-AE7E-8E2742EA0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B1985DB-6AC1-4E3B-B309-847BB86BC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4801E9-A9B5-4C40-AAD2-BDA5C84EF3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34AB35F-A925-4797-98EB-1C1F2144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22010-6F37-4429-ACFD-349563E51A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56F070-AA05-4BBF-92C9-D80B14B438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4.jpeg" /><Relationship Id="rId4" Type="http://schemas.openxmlformats.org/officeDocument/2006/relationships/image" Target="../media/image25.jpeg" /><Relationship Id="rId5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6040023004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传染病科护士的职业道德与职责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传染病科护士角色定位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职业道德规范与行为准则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临床护理职责与技能要求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感染控制与防护措施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心理护理与沟通技巧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职业发展与继续教育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传染病科护士角色定位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传染病具有传染性，要求护士具备高度防护意识和技能。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传染性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突发性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875" r="16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疫情可能突然爆发，要求护士具备快速应对能力。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传染病种类繁多，要求护士具备丰富的专业知识和技能。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传染病科特点及挑战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981" r="4981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90" r="18790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护士在传染病防治中作用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密切观察患者病情变化，及时记录并报告医生。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准确执行医生的治疗方案，确保患者得到及时有效的治疗。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严格执行感染控制措施，防止疫情扩散。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关注患者心理需求，提供心理支持和护理。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病情观察与记录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执行医嘱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感染控制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874" b="2874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职业道德与职责重要性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保障患者安全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遵守职业道德规范，确保患者得到安全、优质的护理服务。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维护医护形象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展现专业、敬业的医护形象，赢得患者和社会的信任和尊重。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促进公共卫生事业发展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积极参与公共卫生事业，为预防和控制传染病做出贡献。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职业道德规范与行为准则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尊重患者的人格尊严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对待患者应一视同仁，不因患者的身份、地位、贫富等差异而有所偏颇。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保护患者隐私权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严格遵守医疗保密制度，不泄露患者的个人信息和病情，确保患者的隐私权得到充分保障。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781" r="19781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尊重患者，保护隐私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对待工作应认真负责，严格遵守医疗操作规程，确保医疗过程的安全和有效。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严谨的工作态度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坚持实事求是的原则，尊重科学，不断学习新知识、新技术，提高防治传染病的能力和水平。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求实的科学精神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严谨求实，科学防治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以患者为中心，全心全意为患者服务，不计较个人得失，勇于付出和奉献。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在抗击传染病的斗争中，应勇于承担责任，积极应对挑战，为患者的健康和生命安全保驾护航。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无私奉献，勇于担当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勇于担当的责任意识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无私的奉献精神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临床护理职责与技能要求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热情、耐心地接待每一位患者，主动介绍医院环境和规章制度，消除患者的陌生感和紧张情绪。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接待患者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对患者进行全面、系统的评估，包括病情、心理、社会等方面，为后续治疗提供准确依据。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详细记录患者的病情变化、护理措施和效果，为医生提供第一手资料，便于及时调整治疗方案。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记录病情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患者接待、评估及记录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严格按照医生的医嘱进行治疗和护理，确保患者得到正确、及时的治疗。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准确执行医嘱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根据患者的病情和需要，制定个性化的护理计划，并认真执行各项护理措施，如给药、输液、吸氧、吸痰等。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实施护理措施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在执行医嘱和护理措施时，要时刻关注患者的安全，防止意外事件的发生。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关注患者安全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执行医嘱，实施护理措施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https://d.book118.com/926040023004010034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2024-09-02T23:10:14.994</cp:lastPrinted>
  <dcterms:created xsi:type="dcterms:W3CDTF">2024-09-02T15:10:15Z</dcterms:created>
  <dcterms:modified xsi:type="dcterms:W3CDTF">2024-09-02T15:10:17Z</dcterms:modified>
</cp:coreProperties>
</file>