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3AB69-4665-4801-8676-44B80517C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15FAC-BC13-4E2D-861E-37E548AA8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A8649-9D62-4F9A-80C2-82DB6695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29956-7F7D-4CB4-AA60-26E653A9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F26159-8EC3-4019-B7FE-A9714AA8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E1653-D0D0-4FDA-93BB-54C434B5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A9D9F-5B8F-4050-A3E8-F14C8718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B38F8-D410-4DFE-8CA6-B2140D47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6ED74-8A24-45EF-9920-C719E9E6D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EDDCE-A624-4F00-B858-3EF319D1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69A82-BC47-4B97-B4A5-2119A5C3A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4011013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青年网红当如是演讲稿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青年网红的特征与优势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青年网红的社会责任与担当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青年网红如何树立正确的价值观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青年网红如何提升自身素质与能力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青年网红当如是的未来展望与建议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青年网红指的是在互联网上具有一定影响力和知名度的年轻人，他们通过社交媒体、短视频、直播等平台展示自己的才华和魅力，吸引了大量的粉丝和关注者。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青年网红现象的背景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随着互联网的发展和普及，社交媒体、短视频等平台的兴起为青年网红提供了广阔的舞台。越来越多的年轻人通过互联网展示自己的才华和个性，成为备受关注的网红。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青年网红现象概述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656" r="20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青年网红通过自己的努力和才华，为社会带来了正能量和榜样作用。他们鼓励年轻人追求梦想、努力奋斗，同时也为商业品牌和产品推广提供了新的渠道和方式。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消极影响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部分青年网红过于追求名利和物质享受，忽视了自身的道德修养和社会责任。他们的行为可能会对粉丝和观众产生不良影响，甚至引发社会问题。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青年网红的社会影响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树立正确的价值观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青年网红应该树立正确的价值观，注重自身的道德修养和品格塑造。他们应该以自己的行为为榜样，传递积极向上的价值观，引导粉丝和观众追求真善美。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承担社会责任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作为公众人物，青年网红应该承担更多的社会责任。他们应该关注社会问题，积极参与公益事业，用自己的影响力和号召力为社会做出贡献。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推动文化创新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青年网红作为互联网文化的代表，应该积极推动文化创新。他们应该关注时尚潮流、文化艺术等领域的发展动态，为传统文化的传承和创新做出贡献。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青年网红当如是的意义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青年网红的特征与优势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青年网红通常年纪较轻，具有与年轻一代受众更好的沟通能力。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他们敢于尝试新事物，不拘泥于传统观念，善于创新。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青年网红注重与粉丝的互动，通过社交媒体等平台与粉丝建立紧密的联系。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青年网红的特征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青年网红在社交媒体上拥有大量粉丝，具有广泛的影响力，能够引导粉丝的观念和行为。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他们与粉丝之间的紧密联系使得其具有较高的营销价值，能够为企业和产品带来有效的推广。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营销价值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青年网红通常具有较高的创新力，能够为品牌和产品带来新的元素和创意。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传统明星通常通过电影、电视、音乐等传统媒体成名，而青年网红则通过社交媒体等网络平台成名。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成名方式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青年网红更注重与粉丝的互动，通过社交媒体等平台与粉丝建立紧密的联系，而传统明星与粉丝的互动相对较少。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83" b="16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青年网红的影响力主要局限于网络世界，而传统明星的影响力则可能涵盖更广泛的领域。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青年网红与传统明星的差异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青年网红的社会责任与担当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035" b="12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053" b="17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青年网红的社会责任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传播正能量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作为青年网红，应该积极传播正能量，弘扬社会主义核心价值观，引导粉丝树立正确的世界观、人生观和价值观。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青年网红应该严格遵守国家法律法规，不发布违法违规内容，不传播谣言和虚假信息。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维护网络秩序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青年网红应该积极参与维护网络秩序，抵制网络暴力，倡导文明上网，营造健康的网络环境。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分享知识和经验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青年网红在某个领域往往具有专业知识和丰富经验，可以通过分享自己的知识和经验，帮助更多人了解和掌握相关技能。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引领时尚潮流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青年网红往往具有时尚敏感度和独特的审美眼光，可以通过自己的穿搭、妆容等引领时尚潮流，推动社会文化的发展。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青年网红具有广泛的粉丝群体和强大的影响力，可以通过推广产品、品牌等方式，促进经济的发展和繁荣。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25" b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青年网红的担当与贡献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https://d.book118.com/926040110134010034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2024-09-03T21:29:26.322</cp:lastPrinted>
  <dcterms:created xsi:type="dcterms:W3CDTF">2024-09-03T13:29:26Z</dcterms:created>
  <dcterms:modified xsi:type="dcterms:W3CDTF">2024-09-03T13:29:28Z</dcterms:modified>
</cp:coreProperties>
</file>