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1134B-AA80-4637-BC01-DBAAC5A78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6F408-246B-4C5B-A261-B71B955DE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33F1A0-0FCE-4B88-B4D9-B71A58510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51678-637E-49FF-AB9E-17D6E7859F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A35697-1086-425F-8601-C5692E9AEE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609FA8-98A4-49D0-BF53-881BF914DA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7A7A1D-7FF9-47BF-A360-9A7A44089F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46FA8B-4AE4-4E9C-80A7-B78D2EE39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D7662-BF05-487E-9CCE-0B7C0AB1A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B0163-C97B-42B8-B2CD-369C09248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0571E-25E1-4EEF-956E-95365FC0D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4113315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住院医师规范化培训年度工作的科研与学术成果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科研项目与成果</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学术交流与合作</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科研团队建设与人才培养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科研条件与平台建设</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未来科研与学术发展规划</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75" b="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提升住院医师临床技能和医疗水平，满足日益增长的医疗服务需求。</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推动医疗卫生事业持续发展，提高医疗质量和安全。</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培养具备创新精神和科研能力的医学人才，促进医学科学进步。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本年度住院医师规范化培训的实施情况。</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住院医师在培训期间的科研成果和学术表现。</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培训对住院医师职业发展的影响及未来展望。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科研项目与成果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研究方向为XXX，项目经费XXX万元，研究周期为XX年。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国家自然科学基金面上项目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参与XXX领域的研究，负责XXX部分的实验设计和数据分析，项目经费XXX万元。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国家重点研发计划子课题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研究内容为XXX，项目经费XXX万元，已顺利完成结题。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省级自然科学基金面上项目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承担的科研项目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在《XXX》杂志上发表题为“XXX”的研究论文，影响因子XX，被引用次数XX次。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在《XXX》国际会议上发表题为“XXX”的研究论文，并被选为口头报告，获得会议优秀论文奖。</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在《XXX》杂志上发表题为“XXX”的综述论文，对该领域的研究进展进行了全面梳理和展望。</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发表的学术论文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获得国家发明专利授权，专利名称为“XXX”，专利号为XXX，发明人为XXX等。</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获得省级科技进步一等奖，项目名称为“XXX”，完成单位为XXX医院等。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获得住院医师规范化培训优秀学员称号，并在结业典礼上作为优秀学员代表发言。</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931" r="11931"/>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788" r="1178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获得的专利与奖励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学术交流与合作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参加了2022年国际医学论坛，与国际医学领域的专家学者共同探讨了医学前沿技术和未来发展趋势。</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参加了本地区医学年会，与本地医学界的同行们分享了工作经验和最新研究成果。</a:t>
            </a:r>
          </a:p>
        </p:txBody>
      </p:sp>
      <p:pic>
        <p:nvPicPr>
          <p:cNvPr id="7" name="Picture 7"/>
          <p:cNvPicPr>
            <a:picLocks noChangeAspect="1"/>
          </p:cNvPicPr>
          <p:nvPr/>
        </p:nvPicPr>
        <p:blipFill>
          <a:blip r:embed="rId2"/>
          <a:srcRect l="5381" r="538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参加了2022年全国医学学术会议，就临床医学领域的最新研究进展和热点问题与同行专家进行了深入交流和探讨。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参加的学术会议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国际交流与合作</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与美国哈佛大学医学院建立了长期稳定的合作关系，双方定期开展学术交流和科研合作，共同推进医学领域的发展。</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与欧洲多个知名医学院校和研究机构建立了合作关系，促进了中欧医学领域的交流与合作。</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积极参与国际医学组织的活动，与国际同行共同推动全球医学事业的发展。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担任中国医师协会住院医师规范化培训专家委员会委员，参与制定和完善住院医师规范化培训的政策和标准。</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担任本地区医学会青年委员会副主任委员，负责组织和推动本地区青年医师的学术交流和活动。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担任多个学术期刊的编委或审稿人，为医学领域的学术成果传播和质量控制做出贡献。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学术组织任职情况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https://d.book118.com/926041133153010040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2024-09-07T04:56:46.672</cp:lastPrinted>
  <dcterms:created xsi:type="dcterms:W3CDTF">2024-09-06T20:56:46Z</dcterms:created>
  <dcterms:modified xsi:type="dcterms:W3CDTF">2024-09-06T20:56:48Z</dcterms:modified>
</cp:coreProperties>
</file>