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CD22A2-E2EB-4047-A656-D877FF419B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D0F4DB-7280-4280-92EF-A63FEA406E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DE7A82-35EA-4C0A-BDB6-EDB0DB2EFC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DBE0CE-6C20-4579-A375-C32A1CBC0E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4D095A-6954-4055-9DE7-D87E0317C5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E00763-7843-41EF-B273-FC337868C3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5A1835-47F5-4DD9-B003-FFAD145318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E065DC-30DA-40D5-B2C6-560EFC53AD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3BC740-4C83-4F4C-AE01-F2240E2BFB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D29775-A078-4BF2-96E0-4085810DAA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92539B-B723-4C84-8F35-EA2979E0C2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044031042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胰岛素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胰岛素的概述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胰岛素与糖尿病</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胰岛素的生理作用和代谢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胰岛素的临床应用和效果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胰岛素的研究进展和未来展望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胰岛素的概述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1921年，加拿大医生班廷和助手贝斯特通过实验发现胰岛素，这一发现为治疗糖尿病带来了革命性的突破。</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胰岛素的发现</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自1921年胰岛素的发现以来，胰岛素经历了从动物胰岛素到人胰岛素，再到胰岛素类似物的不断改进和发展。</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胰岛素的历史</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胰岛素的发现和历史</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胰岛素是体内主要的降血糖激素，能够促进细胞对葡萄糖的摄取和利用，降低血糖水平。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调节血糖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促进蛋白质合成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抑制脂肪分解</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038" r="1403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胰岛素能够促进蛋白质的合成和细胞生长，有助于维持身体的正常生理功能。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胰岛素能够抑制脂肪细胞的分解和脂肪酸的释放，有助于维持体内能量平衡。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胰岛素在内分泌系统中的作用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从猪和牛的胰腺中提取而来，是最早的胰岛素来源。</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动物胰岛素</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通过基因工程技术生产，与人体自身产生的胰岛素结构完全相同。</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人胰岛素</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通过改变胰岛素的氨基酸序列或结构，以改变其生物活性，包括速效、长效等不同类型。</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胰岛素类似物</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胰岛素的种类和来源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胰岛素与糖尿病</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789" b="117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糖尿病是一种慢性代谢性疾病，由于胰岛素分泌不足或作用受损导致血糖升高。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1型糖尿病、2型糖尿病、妊娠糖尿病和其他特殊类型糖尿病。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糖尿病的定义和分类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糖尿病分类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糖尿病定义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1型糖尿病</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1型糖尿病是由于自身免疫破坏胰腺β细胞导致胰岛素分泌绝对不足，需要依赖外源性胰岛素治疗。</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胰岛素治疗</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1型糖尿病患者需要终身使用胰岛素治疗，通过注射方式补充体内胰岛素的不足。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胰岛素与1型糖尿病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278" r="22278"/>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2型糖尿病</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2型糖尿病是由于胰岛素抵抗和胰岛功能受损导致胰岛素分泌相对不足，部分患者后期需要胰岛素治疗。</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胰岛素治疗</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对于2型糖尿病患者，胰岛素治疗通常作为口服降糖药失效后的选择，用于控制血糖水平。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胰岛素与2型糖尿病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https://d.book118.com/926044031042010033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2024-09-01T18:27:20.559</cp:lastPrinted>
  <dcterms:created xsi:type="dcterms:W3CDTF">2024-09-01T10:27:20Z</dcterms:created>
  <dcterms:modified xsi:type="dcterms:W3CDTF">2024-09-01T10:27:22Z</dcterms:modified>
</cp:coreProperties>
</file>