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6548EE1-8AC5-4F74-9332-DB93278456F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30DE7-3D47-4B50-AA9B-CEFDF4CDD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7116A-7AA7-4993-BE02-3BA8E8066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A5B48-27C3-4D7C-8C33-0AD07D232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89060-B6AD-4078-AFD6-CE448E927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B0DAD2-3CDC-44C8-B0ED-E15AD2E67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62C1A5-D731-4AE8-8950-DCEDA6A4C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8EC25D-4ABD-428C-B0DC-874A1BA70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72417-2619-4255-B67C-EEDE88576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73F2A-0C3C-4F80-AD2D-F5830AE48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9069D-642E-46F7-AF4E-3C372FFF3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B4D64-6FB7-4188-91E5-EC5D09B5C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D371D3C-6CF9-4372-AA70-E6C4BE5E398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F93232C-77C9-4A6F-894F-7AC3FE6957B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4513312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教学设计中的情景模拟与角色扮演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教学设计中的情景模拟与角色扮演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情景模拟设计原则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角色扮演的实施策略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教学设计实例分享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教学效果分析与改进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教学设计中的情景模拟与角色扮演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教学设计中的情景模拟与角色扮演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情景模拟和角色扮演是教学设计中常用的教学策略，通过模拟真实情境和扮演不同角色，可以帮助学生更好地理解知识和提高实践能力。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教学设计原则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情景设定要符合实际情境，角色扮演要真实可信。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真实性原则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每个情景模拟和角色扮演都应有明确的教学目的。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目的性原则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让学生积极参与，提高学生的学习兴趣和参与度。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参与性原则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及时给予学生反馈，帮助他们改进和提高。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反馈性原则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设计情景和角色扮演任务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根据教学目标设计具体的情景和角色扮演任务，考虑任务的难度和复杂度。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准备教学材料和资源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收集和准备教学所需的材料和资源，确保教学进行顺利。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组织实施情景模拟和角色扮演活动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组织学生参与情景模拟和角色扮演活动，引导学生积极参与和互动。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教学设计步骤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确定教学目标和学生群体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明确教学目标，根据学生的特点和需求确定教学内容。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优势和挑战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提高学生的实践能力和解决问题的能力。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激发学生学习动机，增强学习兴趣。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培养学生的合作和沟通能力。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通过情景模拟和角色扮演教学活动，可以有效提高学生的学习兴趣和参与度，培养学生综合能力，是教学设计中重要的教学策略之一。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情景模拟设计原则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情景模拟的有效性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提高学生应用能力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增强学习体验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促进深层次学习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设计原则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在设计情景模拟时，需要考虑以下原则： 结构合理性、知识整合性、可操作性和反馈性。这些原则可以帮助设计师制定更有效的教学方案。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学生解决真实问题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提高问题解决能力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反转课堂设计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颠倒教学模式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激发学生探究欲望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设计方法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任务型设计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设定具体任务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学生在任务中学习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实例分析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明确教学目标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目标设定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创建真实情境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情景设计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分配学生角色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角色扮演任务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具体操作步骤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实施方案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情景模拟的教学应用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情景模拟是教学设计中常用的策略，通过模拟实际情境，帮助学生更好地理解和应用知识。设计师需要根据学生特点和学科要求，合理设计情景模拟，促进学生的全面发展。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角色扮演的实施策略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https://d.book118.com/926045133125010100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教学设计中的情景模拟与角色扮演</vt:lpstr>
      <vt:lpstr>目录</vt:lpstr>
      <vt:lpstr>第1章 教学设计中的情景模拟与角色扮演</vt:lpstr>
      <vt:lpstr> </vt:lpstr>
      <vt:lpstr>PowerPoint Presentation</vt:lpstr>
      <vt:lpstr>PowerPoint Presentation</vt:lpstr>
      <vt:lpstr>PowerPoint Presentation</vt:lpstr>
      <vt:lpstr>总结</vt:lpstr>
      <vt:lpstr>第2章 情景模拟设计原则</vt:lpstr>
      <vt:lpstr>PowerPoint Presentation</vt:lpstr>
      <vt:lpstr> </vt:lpstr>
      <vt:lpstr>PowerPoint Presentation</vt:lpstr>
      <vt:lpstr>PowerPoint Presentation</vt:lpstr>
      <vt:lpstr>情景模拟的教学应用</vt:lpstr>
      <vt:lpstr>第3章 角色扮演的实施策略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2024-09-24T15:24:51.681</cp:lastPrinted>
  <dcterms:created xsi:type="dcterms:W3CDTF">2024-09-24T07:24:51Z</dcterms:created>
  <dcterms:modified xsi:type="dcterms:W3CDTF">2024-09-24T07:24:53Z</dcterms:modified>
</cp:coreProperties>
</file>